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Lst>
  <p:notesMasterIdLst>
    <p:notesMasterId r:id="rId51"/>
  </p:notesMasterIdLst>
  <p:sldIdLst>
    <p:sldId id="309" r:id="rId6"/>
    <p:sldId id="273" r:id="rId7"/>
    <p:sldId id="274" r:id="rId8"/>
    <p:sldId id="285" r:id="rId9"/>
    <p:sldId id="298" r:id="rId10"/>
    <p:sldId id="297" r:id="rId11"/>
    <p:sldId id="315" r:id="rId12"/>
    <p:sldId id="316" r:id="rId13"/>
    <p:sldId id="324" r:id="rId14"/>
    <p:sldId id="317" r:id="rId15"/>
    <p:sldId id="258" r:id="rId16"/>
    <p:sldId id="330" r:id="rId17"/>
    <p:sldId id="332" r:id="rId18"/>
    <p:sldId id="310" r:id="rId19"/>
    <p:sldId id="311" r:id="rId20"/>
    <p:sldId id="331" r:id="rId21"/>
    <p:sldId id="325" r:id="rId22"/>
    <p:sldId id="327" r:id="rId23"/>
    <p:sldId id="326" r:id="rId24"/>
    <p:sldId id="314" r:id="rId25"/>
    <p:sldId id="319" r:id="rId26"/>
    <p:sldId id="320" r:id="rId27"/>
    <p:sldId id="321" r:id="rId28"/>
    <p:sldId id="322" r:id="rId29"/>
    <p:sldId id="323" r:id="rId30"/>
    <p:sldId id="318" r:id="rId31"/>
    <p:sldId id="300" r:id="rId32"/>
    <p:sldId id="296" r:id="rId33"/>
    <p:sldId id="295" r:id="rId34"/>
    <p:sldId id="294" r:id="rId35"/>
    <p:sldId id="290" r:id="rId36"/>
    <p:sldId id="292" r:id="rId37"/>
    <p:sldId id="293" r:id="rId38"/>
    <p:sldId id="286" r:id="rId39"/>
    <p:sldId id="279" r:id="rId40"/>
    <p:sldId id="284" r:id="rId41"/>
    <p:sldId id="283" r:id="rId42"/>
    <p:sldId id="271" r:id="rId43"/>
    <p:sldId id="328" r:id="rId44"/>
    <p:sldId id="329" r:id="rId45"/>
    <p:sldId id="272" r:id="rId46"/>
    <p:sldId id="304" r:id="rId47"/>
    <p:sldId id="278" r:id="rId48"/>
    <p:sldId id="333" r:id="rId49"/>
    <p:sldId id="3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FAF897-A399-4591-83F9-C69415216A5F}">
          <p14:sldIdLst>
            <p14:sldId id="309"/>
            <p14:sldId id="273"/>
            <p14:sldId id="274"/>
          </p14:sldIdLst>
        </p14:section>
        <p14:section name="Old Info" id="{2DEE0F54-A407-4CEA-9D29-E010A5D67223}">
          <p14:sldIdLst>
            <p14:sldId id="285"/>
            <p14:sldId id="298"/>
            <p14:sldId id="297"/>
          </p14:sldIdLst>
        </p14:section>
        <p14:section name="Targets and Metrics" id="{18AB4AFA-ED40-4231-96A1-0AFA04BE893F}">
          <p14:sldIdLst>
            <p14:sldId id="315"/>
          </p14:sldIdLst>
        </p14:section>
        <p14:section name="Concept Generation" id="{FB8F0FF9-8859-457B-86BD-CE0839282092}">
          <p14:sldIdLst>
            <p14:sldId id="316"/>
            <p14:sldId id="324"/>
          </p14:sldIdLst>
        </p14:section>
        <p14:section name="Concept Selection" id="{B9490A20-4784-4E70-A509-74CFD25E34C0}">
          <p14:sldIdLst>
            <p14:sldId id="317"/>
          </p14:sldIdLst>
        </p14:section>
        <p14:section name="What Happened?" id="{529A3206-E668-4BFB-A48E-B1C62BC59188}">
          <p14:sldIdLst>
            <p14:sldId id="258"/>
            <p14:sldId id="330"/>
            <p14:sldId id="332"/>
          </p14:sldIdLst>
        </p14:section>
        <p14:section name="What's New?" id="{C658E4CF-5E86-4021-95A6-44AAFA507523}">
          <p14:sldIdLst>
            <p14:sldId id="310"/>
          </p14:sldIdLst>
        </p14:section>
        <p14:section name="Where are we now?" id="{D2099A5C-72FE-41C5-96EA-73F9646AEC36}">
          <p14:sldIdLst>
            <p14:sldId id="311"/>
            <p14:sldId id="331"/>
            <p14:sldId id="325"/>
            <p14:sldId id="327"/>
          </p14:sldIdLst>
        </p14:section>
        <p14:section name="Future Plans?" id="{7490D275-4A93-46A5-8BD3-2E3E1F0A32BA}">
          <p14:sldIdLst>
            <p14:sldId id="326"/>
          </p14:sldIdLst>
        </p14:section>
        <p14:section name="Thanks" id="{AD10C228-8D6E-4CEC-8728-EAFC4514B767}">
          <p14:sldIdLst>
            <p14:sldId id="314"/>
          </p14:sldIdLst>
        </p14:section>
        <p14:section name="Temporary Holding Pond" id="{BE6209E9-379D-4E90-8EA1-BE1B03B59575}">
          <p14:sldIdLst>
            <p14:sldId id="319"/>
            <p14:sldId id="320"/>
            <p14:sldId id="321"/>
            <p14:sldId id="322"/>
            <p14:sldId id="323"/>
            <p14:sldId id="318"/>
          </p14:sldIdLst>
        </p14:section>
        <p14:section name="Backup Slides" id="{4711D0E6-4CBB-452D-8674-B83A065D5C77}">
          <p14:sldIdLst>
            <p14:sldId id="300"/>
            <p14:sldId id="296"/>
            <p14:sldId id="295"/>
            <p14:sldId id="294"/>
            <p14:sldId id="290"/>
            <p14:sldId id="292"/>
            <p14:sldId id="293"/>
            <p14:sldId id="286"/>
            <p14:sldId id="279"/>
            <p14:sldId id="284"/>
            <p14:sldId id="283"/>
          </p14:sldIdLst>
        </p14:section>
        <p14:section name="Extra Stuff" id="{7B063A35-7E37-4B4D-B1CC-0B7E38CA2B72}">
          <p14:sldIdLst>
            <p14:sldId id="271"/>
          </p14:sldIdLst>
        </p14:section>
        <p14:section name="Shapes" id="{C69B004A-EB1F-47D0-8951-9C05F1316F37}">
          <p14:sldIdLst>
            <p14:sldId id="328"/>
            <p14:sldId id="329"/>
            <p14:sldId id="272"/>
            <p14:sldId id="304"/>
            <p14:sldId id="278"/>
            <p14:sldId id="333"/>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B8D9"/>
    <a:srgbClr val="00C9EA"/>
    <a:srgbClr val="CC6600"/>
    <a:srgbClr val="78A9D1"/>
    <a:srgbClr val="009EBA"/>
    <a:srgbClr val="009FBC"/>
    <a:srgbClr val="7F7F7F"/>
    <a:srgbClr val="000000"/>
    <a:srgbClr val="8A8383"/>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F11E2-91A5-D205-C158-25F5892C8C8D}" v="15" dt="2021-12-01T23:19:35.103"/>
    <p1510:client id="{924C1827-2C8E-412A-8AD3-43934849AEA9}" vWet="2" dt="2021-12-01T23:18:09.248"/>
    <p1510:client id="{EA67244D-09B4-4EF5-9F96-40DC420F729E}" v="20" dt="2021-12-01T23:33:04.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8EA4D-B639-4F53-BE8C-A0893F1BAE35}" type="doc">
      <dgm:prSet loTypeId="urn:microsoft.com/office/officeart/2005/8/layout/hList7" loCatId="list" qsTypeId="urn:microsoft.com/office/officeart/2005/8/quickstyle/simple5" qsCatId="simple" csTypeId="urn:microsoft.com/office/officeart/2005/8/colors/accent5_3" csCatId="accent5" phldr="1"/>
      <dgm:spPr/>
    </dgm:pt>
    <dgm:pt modelId="{89920171-F666-487F-9F73-61C003E46DB8}">
      <dgm:prSet phldrT="[Text]"/>
      <dgm:spPr/>
      <dgm:t>
        <a:bodyPr/>
        <a:lstStyle/>
        <a:p>
          <a:r>
            <a:rPr lang="en-US">
              <a:latin typeface="Helvetica" panose="020B0604020202020204" pitchFamily="34" charset="0"/>
              <a:cs typeface="Helvetica" panose="020B0604020202020204" pitchFamily="34" charset="0"/>
            </a:rPr>
            <a:t>Withstand loads from Mach 4 windspeeds</a:t>
          </a:r>
        </a:p>
      </dgm:t>
    </dgm:pt>
    <dgm:pt modelId="{A717B9A6-FA35-4EA9-99AD-E03C51C52CBC}" type="parTrans" cxnId="{95D74E19-CD4A-49DD-949B-E96564046A9D}">
      <dgm:prSet/>
      <dgm:spPr/>
      <dgm:t>
        <a:bodyPr/>
        <a:lstStyle/>
        <a:p>
          <a:endParaRPr lang="en-US"/>
        </a:p>
      </dgm:t>
    </dgm:pt>
    <dgm:pt modelId="{180BF950-8F84-4FBB-85E7-660D0541F37C}" type="sibTrans" cxnId="{95D74E19-CD4A-49DD-949B-E96564046A9D}">
      <dgm:prSet/>
      <dgm:spPr/>
      <dgm:t>
        <a:bodyPr/>
        <a:lstStyle/>
        <a:p>
          <a:endParaRPr lang="en-US"/>
        </a:p>
      </dgm:t>
    </dgm:pt>
    <dgm:pt modelId="{14716C90-09FB-4FC4-97C9-D1D694648F77}">
      <dgm:prSet phldrT="[Text]"/>
      <dgm:spPr/>
      <dgm:t>
        <a:bodyPr/>
        <a:lstStyle/>
        <a:p>
          <a:r>
            <a:rPr lang="en-US">
              <a:latin typeface="Helvetica" panose="020B0604020202020204" pitchFamily="34" charset="0"/>
              <a:cs typeface="Helvetica" panose="020B0604020202020204" pitchFamily="34" charset="0"/>
            </a:rPr>
            <a:t>Adapts without user input</a:t>
          </a:r>
        </a:p>
      </dgm:t>
    </dgm:pt>
    <dgm:pt modelId="{344C2219-26D6-420F-868B-176E555DDFFE}" type="parTrans" cxnId="{1081CA24-B06C-49FF-91CF-7CC4CDDE0AD1}">
      <dgm:prSet/>
      <dgm:spPr/>
      <dgm:t>
        <a:bodyPr/>
        <a:lstStyle/>
        <a:p>
          <a:endParaRPr lang="en-US"/>
        </a:p>
      </dgm:t>
    </dgm:pt>
    <dgm:pt modelId="{E06C1C7F-E508-42EF-A6ED-799ACCBC7235}" type="sibTrans" cxnId="{1081CA24-B06C-49FF-91CF-7CC4CDDE0AD1}">
      <dgm:prSet/>
      <dgm:spPr/>
      <dgm:t>
        <a:bodyPr/>
        <a:lstStyle/>
        <a:p>
          <a:endParaRPr lang="en-US"/>
        </a:p>
      </dgm:t>
    </dgm:pt>
    <dgm:pt modelId="{7B808AD6-E07D-4352-B4FE-610B97512480}">
      <dgm:prSet phldrT="[Text]"/>
      <dgm:spPr/>
      <dgm:t>
        <a:bodyPr/>
        <a:lstStyle/>
        <a:p>
          <a:r>
            <a:rPr lang="en-US">
              <a:latin typeface="Helvetica" panose="020B0604020202020204" pitchFamily="34" charset="0"/>
              <a:cs typeface="Helvetica" panose="020B0604020202020204" pitchFamily="34" charset="0"/>
            </a:rPr>
            <a:t>Utilizes a control surface other than fin deflection</a:t>
          </a:r>
        </a:p>
      </dgm:t>
    </dgm:pt>
    <dgm:pt modelId="{0BC08195-FF44-4E40-9CE5-C405F13BE12D}" type="parTrans" cxnId="{A69BD352-869F-4193-BFDC-9BCAFB16F506}">
      <dgm:prSet/>
      <dgm:spPr/>
      <dgm:t>
        <a:bodyPr/>
        <a:lstStyle/>
        <a:p>
          <a:endParaRPr lang="en-US"/>
        </a:p>
      </dgm:t>
    </dgm:pt>
    <dgm:pt modelId="{4C4EEC95-3E79-4D72-AE26-CC20B44745F2}" type="sibTrans" cxnId="{A69BD352-869F-4193-BFDC-9BCAFB16F506}">
      <dgm:prSet/>
      <dgm:spPr/>
      <dgm:t>
        <a:bodyPr/>
        <a:lstStyle/>
        <a:p>
          <a:endParaRPr lang="en-US"/>
        </a:p>
      </dgm:t>
    </dgm:pt>
    <dgm:pt modelId="{99873486-3E5B-4222-88D2-4D693D7681DB}">
      <dgm:prSet phldrT="[Text]"/>
      <dgm:spPr/>
      <dgm:t>
        <a:bodyPr/>
        <a:lstStyle/>
        <a:p>
          <a:r>
            <a:rPr lang="en-US">
              <a:latin typeface="Helvetica" panose="020B0604020202020204" pitchFamily="34" charset="0"/>
              <a:cs typeface="Helvetica" panose="020B0604020202020204" pitchFamily="34" charset="0"/>
            </a:rPr>
            <a:t>Can track and follow a single target</a:t>
          </a:r>
        </a:p>
      </dgm:t>
    </dgm:pt>
    <dgm:pt modelId="{29E02C4F-F51E-469A-B5E7-CD70DC72C211}" type="parTrans" cxnId="{50E52178-54CD-442B-ABE0-A8B74367D718}">
      <dgm:prSet/>
      <dgm:spPr/>
      <dgm:t>
        <a:bodyPr/>
        <a:lstStyle/>
        <a:p>
          <a:endParaRPr lang="en-US"/>
        </a:p>
      </dgm:t>
    </dgm:pt>
    <dgm:pt modelId="{D39135DF-3FD5-4895-AB9A-EED33162B3BA}" type="sibTrans" cxnId="{50E52178-54CD-442B-ABE0-A8B74367D718}">
      <dgm:prSet/>
      <dgm:spPr/>
      <dgm:t>
        <a:bodyPr/>
        <a:lstStyle/>
        <a:p>
          <a:endParaRPr lang="en-US"/>
        </a:p>
      </dgm:t>
    </dgm:pt>
    <dgm:pt modelId="{F3644765-8EDB-43BF-9C50-C075FDEBBB09}">
      <dgm:prSet phldrT="[Text]"/>
      <dgm:spPr/>
      <dgm:t>
        <a:bodyPr/>
        <a:lstStyle/>
        <a:p>
          <a:r>
            <a:rPr lang="en-US">
              <a:latin typeface="Helvetica" panose="020B0604020202020204" pitchFamily="34" charset="0"/>
              <a:cs typeface="Helvetica" panose="020B0604020202020204" pitchFamily="34" charset="0"/>
            </a:rPr>
            <a:t>Detect conditions in which flow detachment will occur</a:t>
          </a:r>
        </a:p>
      </dgm:t>
    </dgm:pt>
    <dgm:pt modelId="{888FCC16-FCC3-47EB-87BC-8B7B7FE2F32B}" type="parTrans" cxnId="{B6EE8DDC-2A3B-44F5-AF30-9109942E3064}">
      <dgm:prSet/>
      <dgm:spPr/>
      <dgm:t>
        <a:bodyPr/>
        <a:lstStyle/>
        <a:p>
          <a:endParaRPr lang="en-US"/>
        </a:p>
      </dgm:t>
    </dgm:pt>
    <dgm:pt modelId="{E6FB622A-1A34-48DE-A57E-284F5FEE4B8B}" type="sibTrans" cxnId="{B6EE8DDC-2A3B-44F5-AF30-9109942E3064}">
      <dgm:prSet/>
      <dgm:spPr/>
      <dgm:t>
        <a:bodyPr/>
        <a:lstStyle/>
        <a:p>
          <a:endParaRPr lang="en-US"/>
        </a:p>
      </dgm:t>
    </dgm:pt>
    <dgm:pt modelId="{0EEF2AB7-BDCF-4225-9057-021BC9B1E220}" type="pres">
      <dgm:prSet presAssocID="{D188EA4D-B639-4F53-BE8C-A0893F1BAE35}" presName="Name0" presStyleCnt="0">
        <dgm:presLayoutVars>
          <dgm:dir/>
          <dgm:resizeHandles val="exact"/>
        </dgm:presLayoutVars>
      </dgm:prSet>
      <dgm:spPr/>
    </dgm:pt>
    <dgm:pt modelId="{830DFC44-C364-4297-AF35-20103780279E}" type="pres">
      <dgm:prSet presAssocID="{D188EA4D-B639-4F53-BE8C-A0893F1BAE35}" presName="fgShape" presStyleLbl="fgShp" presStyleIdx="0" presStyleCnt="1"/>
      <dgm:spPr>
        <a:noFill/>
      </dgm:spPr>
    </dgm:pt>
    <dgm:pt modelId="{02C0D0BD-6281-42AD-B57F-42877025E58B}" type="pres">
      <dgm:prSet presAssocID="{D188EA4D-B639-4F53-BE8C-A0893F1BAE35}" presName="linComp" presStyleCnt="0"/>
      <dgm:spPr/>
    </dgm:pt>
    <dgm:pt modelId="{3B4DF2E8-A5B7-4F0E-9114-59928F2F9A07}" type="pres">
      <dgm:prSet presAssocID="{89920171-F666-487F-9F73-61C003E46DB8}" presName="compNode" presStyleCnt="0"/>
      <dgm:spPr/>
    </dgm:pt>
    <dgm:pt modelId="{7998BF72-93CA-48B4-9F7D-979BC6CEEFE3}" type="pres">
      <dgm:prSet presAssocID="{89920171-F666-487F-9F73-61C003E46DB8}" presName="bkgdShape" presStyleLbl="node1" presStyleIdx="0" presStyleCnt="5"/>
      <dgm:spPr/>
    </dgm:pt>
    <dgm:pt modelId="{799EC7BA-A4B7-4D9C-89C5-AE626AD86220}" type="pres">
      <dgm:prSet presAssocID="{89920171-F666-487F-9F73-61C003E46DB8}" presName="nodeTx" presStyleLbl="node1" presStyleIdx="0" presStyleCnt="5">
        <dgm:presLayoutVars>
          <dgm:bulletEnabled val="1"/>
        </dgm:presLayoutVars>
      </dgm:prSet>
      <dgm:spPr/>
    </dgm:pt>
    <dgm:pt modelId="{7DAFC377-D1DD-4F85-B39B-D0D5904B3755}" type="pres">
      <dgm:prSet presAssocID="{89920171-F666-487F-9F73-61C003E46DB8}" presName="invisiNode" presStyleLbl="node1" presStyleIdx="0" presStyleCnt="5"/>
      <dgm:spPr/>
    </dgm:pt>
    <dgm:pt modelId="{CA86684E-B32D-4C7E-A038-5B8507ED62A1}" type="pres">
      <dgm:prSet presAssocID="{89920171-F666-487F-9F73-61C003E46DB8}"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umbbell outline"/>
        </a:ext>
      </dgm:extLst>
    </dgm:pt>
    <dgm:pt modelId="{36DBA0F5-F294-40B8-88D2-FFA992B5EAB4}" type="pres">
      <dgm:prSet presAssocID="{180BF950-8F84-4FBB-85E7-660D0541F37C}" presName="sibTrans" presStyleLbl="sibTrans2D1" presStyleIdx="0" presStyleCnt="0"/>
      <dgm:spPr/>
    </dgm:pt>
    <dgm:pt modelId="{C4256B52-533D-419F-85B2-DFAD89EAF3F1}" type="pres">
      <dgm:prSet presAssocID="{14716C90-09FB-4FC4-97C9-D1D694648F77}" presName="compNode" presStyleCnt="0"/>
      <dgm:spPr/>
    </dgm:pt>
    <dgm:pt modelId="{9FFD73E5-84A5-463D-B5D8-0CC84E3F55A8}" type="pres">
      <dgm:prSet presAssocID="{14716C90-09FB-4FC4-97C9-D1D694648F77}" presName="bkgdShape" presStyleLbl="node1" presStyleIdx="1" presStyleCnt="5"/>
      <dgm:spPr/>
    </dgm:pt>
    <dgm:pt modelId="{DEDB88DC-EDFA-4E55-8B5B-57AEC6A94BD8}" type="pres">
      <dgm:prSet presAssocID="{14716C90-09FB-4FC4-97C9-D1D694648F77}" presName="nodeTx" presStyleLbl="node1" presStyleIdx="1" presStyleCnt="5">
        <dgm:presLayoutVars>
          <dgm:bulletEnabled val="1"/>
        </dgm:presLayoutVars>
      </dgm:prSet>
      <dgm:spPr/>
    </dgm:pt>
    <dgm:pt modelId="{6B2972B2-EA43-47F1-B443-55F7115C839D}" type="pres">
      <dgm:prSet presAssocID="{14716C90-09FB-4FC4-97C9-D1D694648F77}" presName="invisiNode" presStyleLbl="node1" presStyleIdx="1" presStyleCnt="5"/>
      <dgm:spPr/>
    </dgm:pt>
    <dgm:pt modelId="{113F3437-2C79-492C-BE38-DFC347286EEE}" type="pres">
      <dgm:prSet presAssocID="{14716C90-09FB-4FC4-97C9-D1D694648F77}"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rain outline"/>
        </a:ext>
      </dgm:extLst>
    </dgm:pt>
    <dgm:pt modelId="{29451F8E-9C36-4D70-ABAF-A11752C2B192}" type="pres">
      <dgm:prSet presAssocID="{E06C1C7F-E508-42EF-A6ED-799ACCBC7235}" presName="sibTrans" presStyleLbl="sibTrans2D1" presStyleIdx="0" presStyleCnt="0"/>
      <dgm:spPr/>
    </dgm:pt>
    <dgm:pt modelId="{ED7C8BCE-A39B-4F06-8CEC-F286FA2C3E17}" type="pres">
      <dgm:prSet presAssocID="{7B808AD6-E07D-4352-B4FE-610B97512480}" presName="compNode" presStyleCnt="0"/>
      <dgm:spPr/>
    </dgm:pt>
    <dgm:pt modelId="{A80ED687-3359-42C0-A099-03E421F5B108}" type="pres">
      <dgm:prSet presAssocID="{7B808AD6-E07D-4352-B4FE-610B97512480}" presName="bkgdShape" presStyleLbl="node1" presStyleIdx="2" presStyleCnt="5"/>
      <dgm:spPr/>
    </dgm:pt>
    <dgm:pt modelId="{4985963D-C626-4C49-8B34-D1698057BF69}" type="pres">
      <dgm:prSet presAssocID="{7B808AD6-E07D-4352-B4FE-610B97512480}" presName="nodeTx" presStyleLbl="node1" presStyleIdx="2" presStyleCnt="5">
        <dgm:presLayoutVars>
          <dgm:bulletEnabled val="1"/>
        </dgm:presLayoutVars>
      </dgm:prSet>
      <dgm:spPr/>
    </dgm:pt>
    <dgm:pt modelId="{7057A0CA-F6A4-4C0F-8662-A36C1448E6E7}" type="pres">
      <dgm:prSet presAssocID="{7B808AD6-E07D-4352-B4FE-610B97512480}" presName="invisiNode" presStyleLbl="node1" presStyleIdx="2" presStyleCnt="5"/>
      <dgm:spPr/>
    </dgm:pt>
    <dgm:pt modelId="{ADC58826-17CD-4462-95E0-C06F3D907381}" type="pres">
      <dgm:prSet presAssocID="{7B808AD6-E07D-4352-B4FE-610B97512480}"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ocket outline"/>
        </a:ext>
      </dgm:extLst>
    </dgm:pt>
    <dgm:pt modelId="{62EF47D3-F55C-4F31-8A2B-B096BE6810E3}" type="pres">
      <dgm:prSet presAssocID="{4C4EEC95-3E79-4D72-AE26-CC20B44745F2}" presName="sibTrans" presStyleLbl="sibTrans2D1" presStyleIdx="0" presStyleCnt="0"/>
      <dgm:spPr/>
    </dgm:pt>
    <dgm:pt modelId="{5D59EE6D-8A1C-4927-9204-2280BB888790}" type="pres">
      <dgm:prSet presAssocID="{F3644765-8EDB-43BF-9C50-C075FDEBBB09}" presName="compNode" presStyleCnt="0"/>
      <dgm:spPr/>
    </dgm:pt>
    <dgm:pt modelId="{1014E602-28A7-4A9E-AEFA-72F8640AED39}" type="pres">
      <dgm:prSet presAssocID="{F3644765-8EDB-43BF-9C50-C075FDEBBB09}" presName="bkgdShape" presStyleLbl="node1" presStyleIdx="3" presStyleCnt="5"/>
      <dgm:spPr/>
    </dgm:pt>
    <dgm:pt modelId="{3E7F8A3B-5C58-4173-8283-DBAAF34A3738}" type="pres">
      <dgm:prSet presAssocID="{F3644765-8EDB-43BF-9C50-C075FDEBBB09}" presName="nodeTx" presStyleLbl="node1" presStyleIdx="3" presStyleCnt="5">
        <dgm:presLayoutVars>
          <dgm:bulletEnabled val="1"/>
        </dgm:presLayoutVars>
      </dgm:prSet>
      <dgm:spPr/>
    </dgm:pt>
    <dgm:pt modelId="{E674A0EE-ED5A-46D8-AA20-A4F0E9F3D638}" type="pres">
      <dgm:prSet presAssocID="{F3644765-8EDB-43BF-9C50-C075FDEBBB09}" presName="invisiNode" presStyleLbl="node1" presStyleIdx="3" presStyleCnt="5"/>
      <dgm:spPr/>
    </dgm:pt>
    <dgm:pt modelId="{8A018FC8-3686-431D-B4C8-B97422572197}" type="pres">
      <dgm:prSet presAssocID="{F3644765-8EDB-43BF-9C50-C075FDEBBB09}"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indy outline"/>
        </a:ext>
      </dgm:extLst>
    </dgm:pt>
    <dgm:pt modelId="{0DE2BEA3-2387-4D48-8DC1-C26BB792C1E9}" type="pres">
      <dgm:prSet presAssocID="{E6FB622A-1A34-48DE-A57E-284F5FEE4B8B}" presName="sibTrans" presStyleLbl="sibTrans2D1" presStyleIdx="0" presStyleCnt="0"/>
      <dgm:spPr/>
    </dgm:pt>
    <dgm:pt modelId="{56055646-C448-4A02-88ED-A2B29747AF15}" type="pres">
      <dgm:prSet presAssocID="{99873486-3E5B-4222-88D2-4D693D7681DB}" presName="compNode" presStyleCnt="0"/>
      <dgm:spPr/>
    </dgm:pt>
    <dgm:pt modelId="{DE7B1320-A5FF-4A0A-8A2C-80C84577286E}" type="pres">
      <dgm:prSet presAssocID="{99873486-3E5B-4222-88D2-4D693D7681DB}" presName="bkgdShape" presStyleLbl="node1" presStyleIdx="4" presStyleCnt="5"/>
      <dgm:spPr/>
    </dgm:pt>
    <dgm:pt modelId="{F71B8389-05DF-4AC5-B2F8-3E2504AA9CC8}" type="pres">
      <dgm:prSet presAssocID="{99873486-3E5B-4222-88D2-4D693D7681DB}" presName="nodeTx" presStyleLbl="node1" presStyleIdx="4" presStyleCnt="5">
        <dgm:presLayoutVars>
          <dgm:bulletEnabled val="1"/>
        </dgm:presLayoutVars>
      </dgm:prSet>
      <dgm:spPr/>
    </dgm:pt>
    <dgm:pt modelId="{7C62AAC5-AC0E-452E-B268-2D01FE1D5205}" type="pres">
      <dgm:prSet presAssocID="{99873486-3E5B-4222-88D2-4D693D7681DB}" presName="invisiNode" presStyleLbl="node1" presStyleIdx="4" presStyleCnt="5"/>
      <dgm:spPr/>
    </dgm:pt>
    <dgm:pt modelId="{575E0236-CE56-4A0D-AEE0-B26D203D31D9}" type="pres">
      <dgm:prSet presAssocID="{99873486-3E5B-4222-88D2-4D693D7681DB}"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arget outline"/>
        </a:ext>
      </dgm:extLst>
    </dgm:pt>
  </dgm:ptLst>
  <dgm:cxnLst>
    <dgm:cxn modelId="{80AEF618-9989-4D9B-9081-AE174940CEEE}" type="presOf" srcId="{7B808AD6-E07D-4352-B4FE-610B97512480}" destId="{A80ED687-3359-42C0-A099-03E421F5B108}" srcOrd="0" destOrd="0" presId="urn:microsoft.com/office/officeart/2005/8/layout/hList7"/>
    <dgm:cxn modelId="{95D74E19-CD4A-49DD-949B-E96564046A9D}" srcId="{D188EA4D-B639-4F53-BE8C-A0893F1BAE35}" destId="{89920171-F666-487F-9F73-61C003E46DB8}" srcOrd="0" destOrd="0" parTransId="{A717B9A6-FA35-4EA9-99AD-E03C51C52CBC}" sibTransId="{180BF950-8F84-4FBB-85E7-660D0541F37C}"/>
    <dgm:cxn modelId="{1081CA24-B06C-49FF-91CF-7CC4CDDE0AD1}" srcId="{D188EA4D-B639-4F53-BE8C-A0893F1BAE35}" destId="{14716C90-09FB-4FC4-97C9-D1D694648F77}" srcOrd="1" destOrd="0" parTransId="{344C2219-26D6-420F-868B-176E555DDFFE}" sibTransId="{E06C1C7F-E508-42EF-A6ED-799ACCBC7235}"/>
    <dgm:cxn modelId="{F01B1569-91D5-4EC5-89D3-30AB4A77B62D}" type="presOf" srcId="{14716C90-09FB-4FC4-97C9-D1D694648F77}" destId="{DEDB88DC-EDFA-4E55-8B5B-57AEC6A94BD8}" srcOrd="1" destOrd="0" presId="urn:microsoft.com/office/officeart/2005/8/layout/hList7"/>
    <dgm:cxn modelId="{5FABFF6C-1394-4132-8445-EAA2965A9886}" type="presOf" srcId="{99873486-3E5B-4222-88D2-4D693D7681DB}" destId="{F71B8389-05DF-4AC5-B2F8-3E2504AA9CC8}" srcOrd="1" destOrd="0" presId="urn:microsoft.com/office/officeart/2005/8/layout/hList7"/>
    <dgm:cxn modelId="{C167A14D-AD84-4F08-8F72-42C05DFD2684}" type="presOf" srcId="{99873486-3E5B-4222-88D2-4D693D7681DB}" destId="{DE7B1320-A5FF-4A0A-8A2C-80C84577286E}" srcOrd="0" destOrd="0" presId="urn:microsoft.com/office/officeart/2005/8/layout/hList7"/>
    <dgm:cxn modelId="{C896F16E-9347-434E-8215-EA2F6EA29AA9}" type="presOf" srcId="{7B808AD6-E07D-4352-B4FE-610B97512480}" destId="{4985963D-C626-4C49-8B34-D1698057BF69}" srcOrd="1" destOrd="0" presId="urn:microsoft.com/office/officeart/2005/8/layout/hList7"/>
    <dgm:cxn modelId="{A69BD352-869F-4193-BFDC-9BCAFB16F506}" srcId="{D188EA4D-B639-4F53-BE8C-A0893F1BAE35}" destId="{7B808AD6-E07D-4352-B4FE-610B97512480}" srcOrd="2" destOrd="0" parTransId="{0BC08195-FF44-4E40-9CE5-C405F13BE12D}" sibTransId="{4C4EEC95-3E79-4D72-AE26-CC20B44745F2}"/>
    <dgm:cxn modelId="{B3325476-3F82-4F2B-A871-3D3DD7E30CA5}" type="presOf" srcId="{E6FB622A-1A34-48DE-A57E-284F5FEE4B8B}" destId="{0DE2BEA3-2387-4D48-8DC1-C26BB792C1E9}" srcOrd="0" destOrd="0" presId="urn:microsoft.com/office/officeart/2005/8/layout/hList7"/>
    <dgm:cxn modelId="{90696C77-B1E8-4D09-B59E-1C27F43C1698}" type="presOf" srcId="{89920171-F666-487F-9F73-61C003E46DB8}" destId="{799EC7BA-A4B7-4D9C-89C5-AE626AD86220}" srcOrd="1" destOrd="0" presId="urn:microsoft.com/office/officeart/2005/8/layout/hList7"/>
    <dgm:cxn modelId="{50E52178-54CD-442B-ABE0-A8B74367D718}" srcId="{D188EA4D-B639-4F53-BE8C-A0893F1BAE35}" destId="{99873486-3E5B-4222-88D2-4D693D7681DB}" srcOrd="4" destOrd="0" parTransId="{29E02C4F-F51E-469A-B5E7-CD70DC72C211}" sibTransId="{D39135DF-3FD5-4895-AB9A-EED33162B3BA}"/>
    <dgm:cxn modelId="{33304492-2364-413D-9763-56BC83FE4450}" type="presOf" srcId="{89920171-F666-487F-9F73-61C003E46DB8}" destId="{7998BF72-93CA-48B4-9F7D-979BC6CEEFE3}" srcOrd="0" destOrd="0" presId="urn:microsoft.com/office/officeart/2005/8/layout/hList7"/>
    <dgm:cxn modelId="{1AE4B49F-75A5-4FF5-8F22-DF988A3246D6}" type="presOf" srcId="{F3644765-8EDB-43BF-9C50-C075FDEBBB09}" destId="{1014E602-28A7-4A9E-AEFA-72F8640AED39}" srcOrd="0" destOrd="0" presId="urn:microsoft.com/office/officeart/2005/8/layout/hList7"/>
    <dgm:cxn modelId="{EF039DA2-A072-442C-BF9A-55E7D6133ED5}" type="presOf" srcId="{D188EA4D-B639-4F53-BE8C-A0893F1BAE35}" destId="{0EEF2AB7-BDCF-4225-9057-021BC9B1E220}" srcOrd="0" destOrd="0" presId="urn:microsoft.com/office/officeart/2005/8/layout/hList7"/>
    <dgm:cxn modelId="{31138DA9-CDC0-4B6F-941F-1C75B4F0976F}" type="presOf" srcId="{180BF950-8F84-4FBB-85E7-660D0541F37C}" destId="{36DBA0F5-F294-40B8-88D2-FFA992B5EAB4}" srcOrd="0" destOrd="0" presId="urn:microsoft.com/office/officeart/2005/8/layout/hList7"/>
    <dgm:cxn modelId="{DF59F8C0-7BC5-4D42-8D3F-143B13D374C3}" type="presOf" srcId="{F3644765-8EDB-43BF-9C50-C075FDEBBB09}" destId="{3E7F8A3B-5C58-4173-8283-DBAAF34A3738}" srcOrd="1" destOrd="0" presId="urn:microsoft.com/office/officeart/2005/8/layout/hList7"/>
    <dgm:cxn modelId="{428565D2-C17A-4530-8018-2FA8C7173E4D}" type="presOf" srcId="{E06C1C7F-E508-42EF-A6ED-799ACCBC7235}" destId="{29451F8E-9C36-4D70-ABAF-A11752C2B192}" srcOrd="0" destOrd="0" presId="urn:microsoft.com/office/officeart/2005/8/layout/hList7"/>
    <dgm:cxn modelId="{011760DC-CD2B-40DF-B68F-3B762DBB4E52}" type="presOf" srcId="{14716C90-09FB-4FC4-97C9-D1D694648F77}" destId="{9FFD73E5-84A5-463D-B5D8-0CC84E3F55A8}" srcOrd="0" destOrd="0" presId="urn:microsoft.com/office/officeart/2005/8/layout/hList7"/>
    <dgm:cxn modelId="{B6EE8DDC-2A3B-44F5-AF30-9109942E3064}" srcId="{D188EA4D-B639-4F53-BE8C-A0893F1BAE35}" destId="{F3644765-8EDB-43BF-9C50-C075FDEBBB09}" srcOrd="3" destOrd="0" parTransId="{888FCC16-FCC3-47EB-87BC-8B7B7FE2F32B}" sibTransId="{E6FB622A-1A34-48DE-A57E-284F5FEE4B8B}"/>
    <dgm:cxn modelId="{582A7DE6-958E-4999-B428-9EE79CB16595}" type="presOf" srcId="{4C4EEC95-3E79-4D72-AE26-CC20B44745F2}" destId="{62EF47D3-F55C-4F31-8A2B-B096BE6810E3}" srcOrd="0" destOrd="0" presId="urn:microsoft.com/office/officeart/2005/8/layout/hList7"/>
    <dgm:cxn modelId="{66B0B096-94B8-4DC2-9BB4-91D71777957F}" type="presParOf" srcId="{0EEF2AB7-BDCF-4225-9057-021BC9B1E220}" destId="{830DFC44-C364-4297-AF35-20103780279E}" srcOrd="0" destOrd="0" presId="urn:microsoft.com/office/officeart/2005/8/layout/hList7"/>
    <dgm:cxn modelId="{C4689E7F-08CB-46F9-9C5A-0979EF35990C}" type="presParOf" srcId="{0EEF2AB7-BDCF-4225-9057-021BC9B1E220}" destId="{02C0D0BD-6281-42AD-B57F-42877025E58B}" srcOrd="1" destOrd="0" presId="urn:microsoft.com/office/officeart/2005/8/layout/hList7"/>
    <dgm:cxn modelId="{138310A6-6AE9-4331-B426-F86DE4DC67FF}" type="presParOf" srcId="{02C0D0BD-6281-42AD-B57F-42877025E58B}" destId="{3B4DF2E8-A5B7-4F0E-9114-59928F2F9A07}" srcOrd="0" destOrd="0" presId="urn:microsoft.com/office/officeart/2005/8/layout/hList7"/>
    <dgm:cxn modelId="{1E672973-5AFD-4593-9D3D-2F0701D7B4FD}" type="presParOf" srcId="{3B4DF2E8-A5B7-4F0E-9114-59928F2F9A07}" destId="{7998BF72-93CA-48B4-9F7D-979BC6CEEFE3}" srcOrd="0" destOrd="0" presId="urn:microsoft.com/office/officeart/2005/8/layout/hList7"/>
    <dgm:cxn modelId="{6671E36B-BD40-46A9-A308-9613A1FDEEF5}" type="presParOf" srcId="{3B4DF2E8-A5B7-4F0E-9114-59928F2F9A07}" destId="{799EC7BA-A4B7-4D9C-89C5-AE626AD86220}" srcOrd="1" destOrd="0" presId="urn:microsoft.com/office/officeart/2005/8/layout/hList7"/>
    <dgm:cxn modelId="{0D2E0072-5678-4AF0-B373-81A306567A3D}" type="presParOf" srcId="{3B4DF2E8-A5B7-4F0E-9114-59928F2F9A07}" destId="{7DAFC377-D1DD-4F85-B39B-D0D5904B3755}" srcOrd="2" destOrd="0" presId="urn:microsoft.com/office/officeart/2005/8/layout/hList7"/>
    <dgm:cxn modelId="{81360039-58E7-4835-A1E7-426DD94E55C3}" type="presParOf" srcId="{3B4DF2E8-A5B7-4F0E-9114-59928F2F9A07}" destId="{CA86684E-B32D-4C7E-A038-5B8507ED62A1}" srcOrd="3" destOrd="0" presId="urn:microsoft.com/office/officeart/2005/8/layout/hList7"/>
    <dgm:cxn modelId="{93336C88-C13F-4248-B5F6-36E69DBEE488}" type="presParOf" srcId="{02C0D0BD-6281-42AD-B57F-42877025E58B}" destId="{36DBA0F5-F294-40B8-88D2-FFA992B5EAB4}" srcOrd="1" destOrd="0" presId="urn:microsoft.com/office/officeart/2005/8/layout/hList7"/>
    <dgm:cxn modelId="{40FC62BE-5A20-45C6-9BFA-C931C2F239BA}" type="presParOf" srcId="{02C0D0BD-6281-42AD-B57F-42877025E58B}" destId="{C4256B52-533D-419F-85B2-DFAD89EAF3F1}" srcOrd="2" destOrd="0" presId="urn:microsoft.com/office/officeart/2005/8/layout/hList7"/>
    <dgm:cxn modelId="{84D07F51-4940-4207-9BD4-EA29343ED70F}" type="presParOf" srcId="{C4256B52-533D-419F-85B2-DFAD89EAF3F1}" destId="{9FFD73E5-84A5-463D-B5D8-0CC84E3F55A8}" srcOrd="0" destOrd="0" presId="urn:microsoft.com/office/officeart/2005/8/layout/hList7"/>
    <dgm:cxn modelId="{931E5B6A-5974-45C3-B956-2E16B3149CC9}" type="presParOf" srcId="{C4256B52-533D-419F-85B2-DFAD89EAF3F1}" destId="{DEDB88DC-EDFA-4E55-8B5B-57AEC6A94BD8}" srcOrd="1" destOrd="0" presId="urn:microsoft.com/office/officeart/2005/8/layout/hList7"/>
    <dgm:cxn modelId="{6483CA6D-7218-4602-8BD8-A9A62479A011}" type="presParOf" srcId="{C4256B52-533D-419F-85B2-DFAD89EAF3F1}" destId="{6B2972B2-EA43-47F1-B443-55F7115C839D}" srcOrd="2" destOrd="0" presId="urn:microsoft.com/office/officeart/2005/8/layout/hList7"/>
    <dgm:cxn modelId="{40A0F1F1-F6A7-4076-B2A2-5FEB68341928}" type="presParOf" srcId="{C4256B52-533D-419F-85B2-DFAD89EAF3F1}" destId="{113F3437-2C79-492C-BE38-DFC347286EEE}" srcOrd="3" destOrd="0" presId="urn:microsoft.com/office/officeart/2005/8/layout/hList7"/>
    <dgm:cxn modelId="{46B257D6-6960-4633-89FC-1A3076DAF89B}" type="presParOf" srcId="{02C0D0BD-6281-42AD-B57F-42877025E58B}" destId="{29451F8E-9C36-4D70-ABAF-A11752C2B192}" srcOrd="3" destOrd="0" presId="urn:microsoft.com/office/officeart/2005/8/layout/hList7"/>
    <dgm:cxn modelId="{C18668CF-1B89-4988-B54E-8473432DFA85}" type="presParOf" srcId="{02C0D0BD-6281-42AD-B57F-42877025E58B}" destId="{ED7C8BCE-A39B-4F06-8CEC-F286FA2C3E17}" srcOrd="4" destOrd="0" presId="urn:microsoft.com/office/officeart/2005/8/layout/hList7"/>
    <dgm:cxn modelId="{9D4F2A32-885A-47CB-A9CB-0349E72B850E}" type="presParOf" srcId="{ED7C8BCE-A39B-4F06-8CEC-F286FA2C3E17}" destId="{A80ED687-3359-42C0-A099-03E421F5B108}" srcOrd="0" destOrd="0" presId="urn:microsoft.com/office/officeart/2005/8/layout/hList7"/>
    <dgm:cxn modelId="{54E5E369-3861-4B97-9CDA-4A3926CBEC56}" type="presParOf" srcId="{ED7C8BCE-A39B-4F06-8CEC-F286FA2C3E17}" destId="{4985963D-C626-4C49-8B34-D1698057BF69}" srcOrd="1" destOrd="0" presId="urn:microsoft.com/office/officeart/2005/8/layout/hList7"/>
    <dgm:cxn modelId="{C69B17D6-77DD-4EC6-929C-9A577543C90A}" type="presParOf" srcId="{ED7C8BCE-A39B-4F06-8CEC-F286FA2C3E17}" destId="{7057A0CA-F6A4-4C0F-8662-A36C1448E6E7}" srcOrd="2" destOrd="0" presId="urn:microsoft.com/office/officeart/2005/8/layout/hList7"/>
    <dgm:cxn modelId="{C7CF438D-2AC2-4A3A-B8C7-E11C57871B62}" type="presParOf" srcId="{ED7C8BCE-A39B-4F06-8CEC-F286FA2C3E17}" destId="{ADC58826-17CD-4462-95E0-C06F3D907381}" srcOrd="3" destOrd="0" presId="urn:microsoft.com/office/officeart/2005/8/layout/hList7"/>
    <dgm:cxn modelId="{649FF1D0-0FD2-450C-8EFC-2915670328CE}" type="presParOf" srcId="{02C0D0BD-6281-42AD-B57F-42877025E58B}" destId="{62EF47D3-F55C-4F31-8A2B-B096BE6810E3}" srcOrd="5" destOrd="0" presId="urn:microsoft.com/office/officeart/2005/8/layout/hList7"/>
    <dgm:cxn modelId="{1C848158-3BA5-453E-8A60-B069B86B3F53}" type="presParOf" srcId="{02C0D0BD-6281-42AD-B57F-42877025E58B}" destId="{5D59EE6D-8A1C-4927-9204-2280BB888790}" srcOrd="6" destOrd="0" presId="urn:microsoft.com/office/officeart/2005/8/layout/hList7"/>
    <dgm:cxn modelId="{7D7DF6DF-734C-435D-9811-946F668148C1}" type="presParOf" srcId="{5D59EE6D-8A1C-4927-9204-2280BB888790}" destId="{1014E602-28A7-4A9E-AEFA-72F8640AED39}" srcOrd="0" destOrd="0" presId="urn:microsoft.com/office/officeart/2005/8/layout/hList7"/>
    <dgm:cxn modelId="{B088EC17-31FC-4222-BB4C-E91051C81B07}" type="presParOf" srcId="{5D59EE6D-8A1C-4927-9204-2280BB888790}" destId="{3E7F8A3B-5C58-4173-8283-DBAAF34A3738}" srcOrd="1" destOrd="0" presId="urn:microsoft.com/office/officeart/2005/8/layout/hList7"/>
    <dgm:cxn modelId="{BB7DB5F9-03F5-48CD-B23D-C7DF4BA0B8F8}" type="presParOf" srcId="{5D59EE6D-8A1C-4927-9204-2280BB888790}" destId="{E674A0EE-ED5A-46D8-AA20-A4F0E9F3D638}" srcOrd="2" destOrd="0" presId="urn:microsoft.com/office/officeart/2005/8/layout/hList7"/>
    <dgm:cxn modelId="{A506EE73-E95B-4792-A093-39AB4ED634F3}" type="presParOf" srcId="{5D59EE6D-8A1C-4927-9204-2280BB888790}" destId="{8A018FC8-3686-431D-B4C8-B97422572197}" srcOrd="3" destOrd="0" presId="urn:microsoft.com/office/officeart/2005/8/layout/hList7"/>
    <dgm:cxn modelId="{E232050A-A338-49C9-A4F5-DC07715B593C}" type="presParOf" srcId="{02C0D0BD-6281-42AD-B57F-42877025E58B}" destId="{0DE2BEA3-2387-4D48-8DC1-C26BB792C1E9}" srcOrd="7" destOrd="0" presId="urn:microsoft.com/office/officeart/2005/8/layout/hList7"/>
    <dgm:cxn modelId="{EDA9F89E-2391-4856-9F28-DA68A3F2CF4D}" type="presParOf" srcId="{02C0D0BD-6281-42AD-B57F-42877025E58B}" destId="{56055646-C448-4A02-88ED-A2B29747AF15}" srcOrd="8" destOrd="0" presId="urn:microsoft.com/office/officeart/2005/8/layout/hList7"/>
    <dgm:cxn modelId="{6F7FDC3D-5B5D-4998-8A5C-101CF63CFC6A}" type="presParOf" srcId="{56055646-C448-4A02-88ED-A2B29747AF15}" destId="{DE7B1320-A5FF-4A0A-8A2C-80C84577286E}" srcOrd="0" destOrd="0" presId="urn:microsoft.com/office/officeart/2005/8/layout/hList7"/>
    <dgm:cxn modelId="{EB205FE0-92DA-4FD5-B510-28D9ECF9C6A8}" type="presParOf" srcId="{56055646-C448-4A02-88ED-A2B29747AF15}" destId="{F71B8389-05DF-4AC5-B2F8-3E2504AA9CC8}" srcOrd="1" destOrd="0" presId="urn:microsoft.com/office/officeart/2005/8/layout/hList7"/>
    <dgm:cxn modelId="{0785E560-58BB-4BB6-8DFA-B05D3B428D2A}" type="presParOf" srcId="{56055646-C448-4A02-88ED-A2B29747AF15}" destId="{7C62AAC5-AC0E-452E-B268-2D01FE1D5205}" srcOrd="2" destOrd="0" presId="urn:microsoft.com/office/officeart/2005/8/layout/hList7"/>
    <dgm:cxn modelId="{EE5A4EEE-3590-48B2-A8CA-E79B70857556}" type="presParOf" srcId="{56055646-C448-4A02-88ED-A2B29747AF15}" destId="{575E0236-CE56-4A0D-AEE0-B26D203D31D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8BF72-93CA-48B4-9F7D-979BC6CEEFE3}">
      <dsp:nvSpPr>
        <dsp:cNvPr id="0" name=""/>
        <dsp:cNvSpPr/>
      </dsp:nvSpPr>
      <dsp:spPr>
        <a:xfrm>
          <a:off x="0" y="0"/>
          <a:ext cx="2020145" cy="3715500"/>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panose="020B0604020202020204" pitchFamily="34" charset="0"/>
              <a:cs typeface="Helvetica" panose="020B0604020202020204" pitchFamily="34" charset="0"/>
            </a:rPr>
            <a:t>Withstand loads from Mach 4 windspeeds</a:t>
          </a:r>
        </a:p>
      </dsp:txBody>
      <dsp:txXfrm>
        <a:off x="0" y="1486200"/>
        <a:ext cx="2020145" cy="1486200"/>
      </dsp:txXfrm>
    </dsp:sp>
    <dsp:sp modelId="{CA86684E-B32D-4C7E-A038-5B8507ED62A1}">
      <dsp:nvSpPr>
        <dsp:cNvPr id="0" name=""/>
        <dsp:cNvSpPr/>
      </dsp:nvSpPr>
      <dsp:spPr>
        <a:xfrm>
          <a:off x="391442" y="222930"/>
          <a:ext cx="1237261" cy="123726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FFD73E5-84A5-463D-B5D8-0CC84E3F55A8}">
      <dsp:nvSpPr>
        <dsp:cNvPr id="0" name=""/>
        <dsp:cNvSpPr/>
      </dsp:nvSpPr>
      <dsp:spPr>
        <a:xfrm>
          <a:off x="2080750" y="0"/>
          <a:ext cx="2020145" cy="3715500"/>
        </a:xfrm>
        <a:prstGeom prst="roundRect">
          <a:avLst>
            <a:gd name="adj" fmla="val 10000"/>
          </a:avLst>
        </a:prstGeom>
        <a:gradFill rotWithShape="0">
          <a:gsLst>
            <a:gs pos="0">
              <a:schemeClr val="accent5">
                <a:shade val="80000"/>
                <a:hueOff val="131037"/>
                <a:satOff val="-10264"/>
                <a:lumOff val="8666"/>
                <a:alphaOff val="0"/>
                <a:satMod val="103000"/>
                <a:lumMod val="102000"/>
                <a:tint val="94000"/>
              </a:schemeClr>
            </a:gs>
            <a:gs pos="50000">
              <a:schemeClr val="accent5">
                <a:shade val="80000"/>
                <a:hueOff val="131037"/>
                <a:satOff val="-10264"/>
                <a:lumOff val="8666"/>
                <a:alphaOff val="0"/>
                <a:satMod val="110000"/>
                <a:lumMod val="100000"/>
                <a:shade val="100000"/>
              </a:schemeClr>
            </a:gs>
            <a:gs pos="100000">
              <a:schemeClr val="accent5">
                <a:shade val="80000"/>
                <a:hueOff val="131037"/>
                <a:satOff val="-10264"/>
                <a:lumOff val="86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panose="020B0604020202020204" pitchFamily="34" charset="0"/>
              <a:cs typeface="Helvetica" panose="020B0604020202020204" pitchFamily="34" charset="0"/>
            </a:rPr>
            <a:t>Adapts without user input</a:t>
          </a:r>
        </a:p>
      </dsp:txBody>
      <dsp:txXfrm>
        <a:off x="2080750" y="1486200"/>
        <a:ext cx="2020145" cy="1486200"/>
      </dsp:txXfrm>
    </dsp:sp>
    <dsp:sp modelId="{113F3437-2C79-492C-BE38-DFC347286EEE}">
      <dsp:nvSpPr>
        <dsp:cNvPr id="0" name=""/>
        <dsp:cNvSpPr/>
      </dsp:nvSpPr>
      <dsp:spPr>
        <a:xfrm>
          <a:off x="2472192" y="222930"/>
          <a:ext cx="1237261" cy="123726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80ED687-3359-42C0-A099-03E421F5B108}">
      <dsp:nvSpPr>
        <dsp:cNvPr id="0" name=""/>
        <dsp:cNvSpPr/>
      </dsp:nvSpPr>
      <dsp:spPr>
        <a:xfrm>
          <a:off x="4161500" y="0"/>
          <a:ext cx="2020145" cy="3715500"/>
        </a:xfrm>
        <a:prstGeom prst="roundRect">
          <a:avLst>
            <a:gd name="adj" fmla="val 10000"/>
          </a:avLst>
        </a:prstGeom>
        <a:gradFill rotWithShape="0">
          <a:gsLst>
            <a:gs pos="0">
              <a:schemeClr val="accent5">
                <a:shade val="80000"/>
                <a:hueOff val="262073"/>
                <a:satOff val="-20529"/>
                <a:lumOff val="17332"/>
                <a:alphaOff val="0"/>
                <a:satMod val="103000"/>
                <a:lumMod val="102000"/>
                <a:tint val="94000"/>
              </a:schemeClr>
            </a:gs>
            <a:gs pos="50000">
              <a:schemeClr val="accent5">
                <a:shade val="80000"/>
                <a:hueOff val="262073"/>
                <a:satOff val="-20529"/>
                <a:lumOff val="17332"/>
                <a:alphaOff val="0"/>
                <a:satMod val="110000"/>
                <a:lumMod val="100000"/>
                <a:shade val="100000"/>
              </a:schemeClr>
            </a:gs>
            <a:gs pos="100000">
              <a:schemeClr val="accent5">
                <a:shade val="80000"/>
                <a:hueOff val="262073"/>
                <a:satOff val="-20529"/>
                <a:lumOff val="1733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panose="020B0604020202020204" pitchFamily="34" charset="0"/>
              <a:cs typeface="Helvetica" panose="020B0604020202020204" pitchFamily="34" charset="0"/>
            </a:rPr>
            <a:t>Utilizes a control surface other than fin deflection</a:t>
          </a:r>
        </a:p>
      </dsp:txBody>
      <dsp:txXfrm>
        <a:off x="4161500" y="1486200"/>
        <a:ext cx="2020145" cy="1486200"/>
      </dsp:txXfrm>
    </dsp:sp>
    <dsp:sp modelId="{ADC58826-17CD-4462-95E0-C06F3D907381}">
      <dsp:nvSpPr>
        <dsp:cNvPr id="0" name=""/>
        <dsp:cNvSpPr/>
      </dsp:nvSpPr>
      <dsp:spPr>
        <a:xfrm>
          <a:off x="4552942" y="222930"/>
          <a:ext cx="1237261" cy="123726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014E602-28A7-4A9E-AEFA-72F8640AED39}">
      <dsp:nvSpPr>
        <dsp:cNvPr id="0" name=""/>
        <dsp:cNvSpPr/>
      </dsp:nvSpPr>
      <dsp:spPr>
        <a:xfrm>
          <a:off x="6242250" y="0"/>
          <a:ext cx="2020145" cy="3715500"/>
        </a:xfrm>
        <a:prstGeom prst="roundRect">
          <a:avLst>
            <a:gd name="adj" fmla="val 10000"/>
          </a:avLst>
        </a:prstGeom>
        <a:gradFill rotWithShape="0">
          <a:gsLst>
            <a:gs pos="0">
              <a:schemeClr val="accent5">
                <a:shade val="80000"/>
                <a:hueOff val="393110"/>
                <a:satOff val="-30793"/>
                <a:lumOff val="25998"/>
                <a:alphaOff val="0"/>
                <a:satMod val="103000"/>
                <a:lumMod val="102000"/>
                <a:tint val="94000"/>
              </a:schemeClr>
            </a:gs>
            <a:gs pos="50000">
              <a:schemeClr val="accent5">
                <a:shade val="80000"/>
                <a:hueOff val="393110"/>
                <a:satOff val="-30793"/>
                <a:lumOff val="25998"/>
                <a:alphaOff val="0"/>
                <a:satMod val="110000"/>
                <a:lumMod val="100000"/>
                <a:shade val="100000"/>
              </a:schemeClr>
            </a:gs>
            <a:gs pos="100000">
              <a:schemeClr val="accent5">
                <a:shade val="80000"/>
                <a:hueOff val="393110"/>
                <a:satOff val="-30793"/>
                <a:lumOff val="259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panose="020B0604020202020204" pitchFamily="34" charset="0"/>
              <a:cs typeface="Helvetica" panose="020B0604020202020204" pitchFamily="34" charset="0"/>
            </a:rPr>
            <a:t>Detect conditions in which flow detachment will occur</a:t>
          </a:r>
        </a:p>
      </dsp:txBody>
      <dsp:txXfrm>
        <a:off x="6242250" y="1486200"/>
        <a:ext cx="2020145" cy="1486200"/>
      </dsp:txXfrm>
    </dsp:sp>
    <dsp:sp modelId="{8A018FC8-3686-431D-B4C8-B97422572197}">
      <dsp:nvSpPr>
        <dsp:cNvPr id="0" name=""/>
        <dsp:cNvSpPr/>
      </dsp:nvSpPr>
      <dsp:spPr>
        <a:xfrm>
          <a:off x="6633693" y="222930"/>
          <a:ext cx="1237261" cy="123726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E7B1320-A5FF-4A0A-8A2C-80C84577286E}">
      <dsp:nvSpPr>
        <dsp:cNvPr id="0" name=""/>
        <dsp:cNvSpPr/>
      </dsp:nvSpPr>
      <dsp:spPr>
        <a:xfrm>
          <a:off x="8323001" y="0"/>
          <a:ext cx="2020145" cy="3715500"/>
        </a:xfrm>
        <a:prstGeom prst="roundRect">
          <a:avLst>
            <a:gd name="adj" fmla="val 10000"/>
          </a:avLst>
        </a:prstGeom>
        <a:gradFill rotWithShape="0">
          <a:gsLst>
            <a:gs pos="0">
              <a:schemeClr val="accent5">
                <a:shade val="80000"/>
                <a:hueOff val="524147"/>
                <a:satOff val="-41057"/>
                <a:lumOff val="34664"/>
                <a:alphaOff val="0"/>
                <a:satMod val="103000"/>
                <a:lumMod val="102000"/>
                <a:tint val="94000"/>
              </a:schemeClr>
            </a:gs>
            <a:gs pos="50000">
              <a:schemeClr val="accent5">
                <a:shade val="80000"/>
                <a:hueOff val="524147"/>
                <a:satOff val="-41057"/>
                <a:lumOff val="34664"/>
                <a:alphaOff val="0"/>
                <a:satMod val="110000"/>
                <a:lumMod val="100000"/>
                <a:shade val="100000"/>
              </a:schemeClr>
            </a:gs>
            <a:gs pos="100000">
              <a:schemeClr val="accent5">
                <a:shade val="80000"/>
                <a:hueOff val="524147"/>
                <a:satOff val="-41057"/>
                <a:lumOff val="346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panose="020B0604020202020204" pitchFamily="34" charset="0"/>
              <a:cs typeface="Helvetica" panose="020B0604020202020204" pitchFamily="34" charset="0"/>
            </a:rPr>
            <a:t>Can track and follow a single target</a:t>
          </a:r>
        </a:p>
      </dsp:txBody>
      <dsp:txXfrm>
        <a:off x="8323001" y="1486200"/>
        <a:ext cx="2020145" cy="1486200"/>
      </dsp:txXfrm>
    </dsp:sp>
    <dsp:sp modelId="{575E0236-CE56-4A0D-AEE0-B26D203D31D9}">
      <dsp:nvSpPr>
        <dsp:cNvPr id="0" name=""/>
        <dsp:cNvSpPr/>
      </dsp:nvSpPr>
      <dsp:spPr>
        <a:xfrm>
          <a:off x="8714443" y="222930"/>
          <a:ext cx="1237261" cy="1237261"/>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30DFC44-C364-4297-AF35-20103780279E}">
      <dsp:nvSpPr>
        <dsp:cNvPr id="0" name=""/>
        <dsp:cNvSpPr/>
      </dsp:nvSpPr>
      <dsp:spPr>
        <a:xfrm>
          <a:off x="413725" y="2972400"/>
          <a:ext cx="9515695" cy="557325"/>
        </a:xfrm>
        <a:prstGeom prst="leftRightArrow">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49:18.193"/>
    </inkml:context>
    <inkml:brush xml:id="br0">
      <inkml:brushProperty name="width" value="0.2" units="cm"/>
      <inkml:brushProperty name="height" value="0.2" units="cm"/>
      <inkml:brushProperty name="color" value="#FFFFFF"/>
    </inkml:brush>
  </inkml:definitions>
  <inkml:trace contextRef="#ctx0" brushRef="#br0">4667 161 24575,'-1'-1'0,"1"-1"0,0 1 0,-1 0 0,0 0 0,1 0 0,-1 0 0,0 0 0,1 0 0,-1 0 0,0 0 0,0 0 0,0 0 0,0 0 0,0 0 0,0 1 0,0-1 0,0 0 0,0 1 0,0-1 0,-1 1 0,1-1 0,0 1 0,0 0 0,0-1 0,-1 1 0,1 0 0,-2 0 0,-41-5 0,39 4 0,-38-1 0,-103-12 0,108 9 0,1 2 0,-57 2 0,-28-1 0,90-3 0,-61-16 0,65 13 0,0 2 0,-56-6 0,-36-2 0,76 7 0,-56 0 0,66 5 0,-51-9 0,50 5 0,-50-1 0,62 8 0,1 2 0,-1 0 0,1 1 0,-1 2 0,2 0 0,-1 1 0,1 1 0,-31 17 0,40-21 0,0 0 0,0 0 0,-1-1 0,1 0 0,-1-1 0,-21 1 0,-85-6 0,46 0 0,-377 3 0,430 1 0,0 1 0,-37 9 0,-29 2 0,483-12 0,-182 24 0,55 3 0,345-28 0,-282-1 0,-291-1 0,59-10 0,-60 5 0,63 0 0,55 8 0,-2359-1 0,2186-1 0,1 0 0,-1-1 0,-16-5 0,21 5 0,0 0 0,0 0 0,0 0 0,0 1 0,0 1 0,-1 0 0,1 0 0,0 1 0,-12 1 0,14 0 0,-37 10 0,1-2 0,-2-2 0,0-1 0,-45-1 0,-758-7 0,831 0 0,0-1 0,0-1 0,0-1 0,1 0 0,-23-9 0,21 7 0,-1 0 0,1 1 0,-1 1 0,-21-2 0,-57-7 0,69 7 0,0 2 0,-31 0 0,56 4 0,-35-1 0,0 1 0,1 3 0,-70 12 0,40-4 0,54-10 0,0 0 0,-1 1 0,1 1 0,0 0 0,1 1 0,-18 8 0,-84 37-1365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28:55.578"/>
    </inkml:context>
    <inkml:brush xml:id="br0">
      <inkml:brushProperty name="width" value="0.1" units="cm"/>
      <inkml:brushProperty name="height" value="0.1" units="cm"/>
      <inkml:brushProperty name="color" value="#FFFFFF"/>
    </inkml:brush>
  </inkml:definitions>
  <inkml:trace contextRef="#ctx0" brushRef="#br0">1 8 24575,'2'1'0,"0"-1"0,0 1 0,0 0 0,-1 0 0,1 0 0,0 0 0,0 0 0,0 0 0,-1 0 0,1 1 0,-1-1 0,1 1 0,-1-1 0,1 1 0,1 2 0,-2-2 0,0 0 0,0-1 0,0 1 0,1-1 0,-1 1 0,1-1 0,-1 0 0,1 0 0,-1 1 0,1-1 0,0 0 0,-1 0 0,1-1 0,0 1 0,0 0 0,0 0 0,4 0 0,-9-4 0,-12-23 0,15 26 0,-1-1 0,1 1 0,0-1 0,0 1 0,0-1 0,-1 0 0,1 1 0,0-1 0,0 0 0,0 1 0,0-1 0,0 1 0,0-1 0,0 0 0,0 1 0,0-1 0,0 1 0,1-1 0,-1 0 0,0 1 0,0-1 0,0 1 0,1-1 0,-1 0 0,0 1 0,1-1 0,-1 1 0,1-1 0,-1 1 0,0 0 0,1-1 0,-1 1 0,1-1 0,-1 1 0,1 0 0,-1-1 0,1 1 0,0 0 0,-1 0 0,1-1 0,-1 1 0,1 0 0,0 0 0,-1 0 0,1 0 0,0 0 0,-5 52 0,0-21 0,1 1 0,1-1 0,1 1 0,6 49 0,-2-30 0,-6 83 0,1 167 0,4-152 0,5-10 0,-8-76 0,2 65 0,1-101 0,-1-1 0,-1 0 0,-2 1 0,-5 27 0,6-43 0,0 0 0,0 0 0,1 0 0,0 0 0,1 0 0,0 0 0,1 0 0,0-1 0,1 1 0,0 0 0,6 14 0,-4-8 0,0 0 0,-1 1 0,-2 0 0,1-1 0,-2 1 0,-1 0 0,0 0 0,-3 25 0,0 18 0,-3 124 0,6-183-68,0 1 0,-1 0-1,1-1 1,0 1 0,-1-1 0,1 0-1,-1 1 1,0-1 0,0 1 0,0-1-1,0 0 1,0 0 0,-1 1 0,1-1-1,-1 0 1,1 0 0,-1 0-1,0-1 1,-3 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28:57.060"/>
    </inkml:context>
    <inkml:brush xml:id="br0">
      <inkml:brushProperty name="width" value="0.1" units="cm"/>
      <inkml:brushProperty name="height" value="0.1" units="cm"/>
      <inkml:brushProperty name="color" value="#FFFFFF"/>
    </inkml:brush>
  </inkml:definitions>
  <inkml:trace contextRef="#ctx0" brushRef="#br0">7 0 24575,'-1'0'0,"0"1"0,-1 2 0,1 1 0,0 1 0,1 1 0,0 1 0,-1 0 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2T20:30:21.400"/>
    </inkml:context>
    <inkml:brush xml:id="br0">
      <inkml:brushProperty name="width" value="0.025" units="cm"/>
      <inkml:brushProperty name="height" value="0.025" units="cm"/>
      <inkml:brushProperty name="ignorePressure" value="1"/>
    </inkml:brush>
  </inkml:definitions>
  <inkml:trace contextRef="#ctx0" brushRef="#br0">1 1,'0'2223,"0"-2218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2T20:35:02.744"/>
    </inkml:context>
    <inkml:brush xml:id="br0">
      <inkml:brushProperty name="width" value="0.05" units="cm"/>
      <inkml:brushProperty name="height" value="0.05" units="cm"/>
      <inkml:brushProperty name="ignorePressure" value="1"/>
    </inkml:brush>
  </inkml:definitions>
  <inkml:trace contextRef="#ctx0" brushRef="#br0">1634 1,'-1625'0,"1617"0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2T20:35:09.160"/>
    </inkml:context>
    <inkml:brush xml:id="br0">
      <inkml:brushProperty name="width" value="0.05" units="cm"/>
      <inkml:brushProperty name="height" value="0.05" units="cm"/>
      <inkml:brushProperty name="ignorePressure" value="1"/>
    </inkml:brush>
  </inkml:definitions>
  <inkml:trace contextRef="#ctx0" brushRef="#br0">1654 1,'-1644'0,"1635"0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5:21.816"/>
    </inkml:context>
    <inkml:brush xml:id="br0">
      <inkml:brushProperty name="width" value="0.05" units="cm"/>
      <inkml:brushProperty name="height" value="0.05" units="cm"/>
      <inkml:brushProperty name="color" value="#FFFFFF"/>
    </inkml:brush>
  </inkml:definitions>
  <inkml:trace contextRef="#ctx0" brushRef="#br0">72 531 24575,'-3'1'0,"1"-1"0,-1 0 0,1 1 0,-1-1 0,1 1 0,-1 0 0,1 0 0,-1 0 0,1 0 0,0 0 0,-1 0 0,1 1 0,0-1 0,0 1 0,0 0 0,0-1 0,0 1 0,1 0 0,-1 0 0,0 0 0,1 1 0,0-1 0,-1 0 0,1 0 0,0 1 0,-1 2 0,-1 2 0,1 1 0,0 0 0,0-1 0,1 1 0,0 0 0,0 0 0,0 10 0,0-49 0,-1 6 0,1 0 0,2 0 0,6-47 0,-5 62 0,1 0 0,0 1 0,1-1 0,0 1 0,0 0 0,1 0 0,0 1 0,1 0 0,0-1 0,0 2 0,1-1 0,12-11 0,-19 19 0,1 0 0,-1 0 0,0-1 0,0 1 0,1 0 0,-1 0 0,0 0 0,1 0 0,-1 0 0,0 0 0,1 0 0,-1-1 0,0 1 0,1 0 0,-1 0 0,0 0 0,1 0 0,-1 0 0,0 0 0,1 1 0,-1-1 0,0 0 0,1 0 0,-1 0 0,0 0 0,0 0 0,1 0 0,-1 1 0,0-1 0,1 0 0,-1 0 0,0 0 0,0 1 0,1-1 0,-1 0 0,0 0 0,0 1 0,0-1 0,1 0 0,-1 0 0,0 1 0,0 0 0,5 20 0,-7 23 0,-48 116 0,49-156 0,0-1 0,0 1 0,-1-1 0,1 1 0,-1-1 0,0 1 0,0-1 0,-3 3 0,5-6 0,0 1 0,0-1 0,0 0 0,0 0 0,0 0 0,-1 0 0,1 1 0,0-1 0,0 0 0,0 0 0,0 0 0,-1 0 0,1 0 0,0 1 0,0-1 0,-1 0 0,1 0 0,0 0 0,0 0 0,0 0 0,-1 0 0,1 0 0,0 0 0,0 0 0,-1 0 0,1 0 0,0 0 0,0 0 0,-1 0 0,1 0 0,0 0 0,0 0 0,0 0 0,-1 0 0,1 0 0,0-1 0,0 1 0,-1 0 0,1 0 0,-4-20 0,3-31 0,3-166 0,-1 212 0,0 0 0,0 0 0,0 0 0,0 0 0,1 0 0,0 0 0,0 0 0,1 0 0,-1 1 0,1-1 0,0 1 0,0 0 0,0 0 0,1 0 0,-1 0 0,1 0 0,0 1 0,0 0 0,0-1 0,8-2 0,-12 6 0,1 0 0,0 0 0,0 0 0,0 0 0,0 0 0,0 1 0,-1-1 0,1 0 0,0 1 0,0-1 0,0 1 0,-1-1 0,1 1 0,0-1 0,-1 1 0,1-1 0,0 1 0,-1 0 0,1-1 0,-1 1 0,1 0 0,-1-1 0,1 1 0,-1 0 0,0 0 0,1 0 0,-1-1 0,0 1 0,1 0 0,-1 0 0,0 0 0,0 0 0,0 0 0,0 0 0,0-1 0,0 1 0,0 0 0,0 0 0,-1 1 0,1 46 0,0-41 0,-2 6 0,1 0 0,-2-1 0,-6 22 0,-5 28 0,2 12 0,13-101 0,-1 0 0,-7-51 0,-1-29 0,8 78 0,-1 17 0,0 0 0,1-1 0,1 1 0,0 0 0,1 0 0,0 0 0,1 0 0,5-13 0,-8 25 0,0 0 0,-1 0 0,1 0 0,0 0 0,0-1 0,0 1 0,0 0 0,1 0 0,-1 0 0,0 0 0,0 0 0,0 0 0,0-1 0,0 1 0,0 0 0,0 0 0,0 0 0,0 0 0,0 0 0,0 0 0,0-1 0,0 1 0,0 0 0,1 0 0,-1 0 0,0 0 0,0 0 0,0 0 0,0 0 0,0 0 0,0 0 0,1-1 0,-1 1 0,0 0 0,0 0 0,0 0 0,0 0 0,0 0 0,1 0 0,-1 0 0,0 0 0,0 0 0,0 0 0,0 0 0,0 0 0,0 0 0,1 0 0,-1 0 0,0 0 0,0 1 0,0-1 0,0 0 0,0 0 0,1 0 0,-1 0 0,0 0 0,0 0 0,0 0 0,0 0 0,0 0 0,0 0 0,0 1 0,0-1 0,1 0 0,-1 0 0,4 15 0,-1 20 0,-5-13 0,0 0 0,-8 35 0,5-34 0,1 0 0,-1 29 0,-8 65 0,15-150 0,0-15 0,12-61 0,-5 53 0,-8 42 0,1-1 0,1 1 0,0 0 0,1 0 0,0 1 0,1-1 0,12-23 0,-17 36 0,0 1 0,0-1 0,1 0 0,-1 1 0,0-1 0,0 0 0,1 0 0,-1 1 0,0-1 0,1 1 0,-1-1 0,1 0 0,-1 1 0,1-1 0,-1 1 0,1-1 0,-1 1 0,1-1 0,-1 1 0,1-1 0,0 1 0,-1 0 0,1-1 0,0 1 0,-1 0 0,1 0 0,0-1 0,0 1 0,0 22 0,-2-4 0,2 23 0,1-31 0,-1-1 0,-1 1 0,1 0 0,-2 0 0,0 0 0,0 0 0,0-1 0,-1 1 0,-1 0 0,-4 11 0,7-21 0,0 0 0,0 1 0,0-1 0,0 0 0,0 0 0,0 0 0,-1 1 0,1-1 0,0 0 0,0 0 0,0 1 0,0-1 0,0 0 0,-1 0 0,1 0 0,0 0 0,0 1 0,0-1 0,-1 0 0,1 0 0,0 0 0,0 0 0,0 0 0,-1 0 0,1 0 0,0 1 0,0-1 0,-1 0 0,1 0 0,0 0 0,0 0 0,-1 0 0,1 0 0,0 0 0,0 0 0,-1 0 0,1 0 0,0-1 0,0 1 0,-1 0 0,-4-11 0,-1-26 0,6 31 0,-5-25 0,1 1 0,2-1 0,3-51 0,-1 81 0,1-1 0,-1 1 0,0 0 0,1-1 0,-1 1 0,1 0 0,0 0 0,-1-1 0,1 1 0,0 0 0,0 0 0,0 0 0,-1 0 0,1 0 0,0 0 0,1 0 0,-1 0 0,0 0 0,0 1 0,0-1 0,0 0 0,1 1 0,-1-1 0,0 1 0,1-1 0,-1 1 0,0 0 0,1-1 0,1 1 0,53-2 0,-10 0 0,-26-10 0,-20 12 0,0 0 0,0-1 0,0 1 0,0-1 0,1 1 0,-1 0 0,0-1 0,0 1 0,0-1 0,0 1 0,-1 0 0,1-1 0,0 1 0,0 0 0,0-1 0,0 1 0,0-1 0,0 1 0,-1 0 0,1-1 0,0 1 0,0 0 0,0-1 0,-1 1 0,1 0 0,0-1 0,-1 1 0,1 0 0,0 0 0,-1-1 0,-2-1 0,0 1 0,0-1 0,1 1 0,-1 0 0,0 0 0,-1 0 0,1 0 0,0 0 0,0 0 0,-6 1 0,-5-1-1365,2 2-5461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5:45.896"/>
    </inkml:context>
    <inkml:brush xml:id="br0">
      <inkml:brushProperty name="width" value="0.05" units="cm"/>
      <inkml:brushProperty name="height" value="0.05" units="cm"/>
      <inkml:brushProperty name="color" value="#FFFFFF"/>
    </inkml:brush>
  </inkml:definitions>
  <inkml:trace contextRef="#ctx0" brushRef="#br0">1 759 24575,'82'-2'0,"88"4"0,-114 13 0,-25-4 0,-37-13 0,0 2 0,0-1 0,0 1 0,0 0 0,0 0 0,0 0 0,0 1 0,0 0 0,0 0 0,0 1 0,1-1 0,-1 1 0,0 0 0,1 1 0,-1 0 0,-7 5 0,12-7 0,1-1 0,-1 1 0,1 0 0,-1-1 0,1 1 0,-1 0 0,0-1 0,1 1 0,-1-1 0,0 1 0,0-1 0,1 1 0,-1-1 0,0 0 0,0 1 0,1-1 0,-1 0 0,0 0 0,0 0 0,0 1 0,0-1 0,0 0 0,1 0 0,-1 0 0,0 0 0,0 0 0,0-1 0,-1 1 0,0-1 0,1 0 0,-1 0 0,1-1 0,-1 1 0,1 0 0,0 0 0,0-1 0,0 1 0,-1-1 0,1 1 0,0-1 0,1 0 0,-2-1 0,-20-66 0,19 55 0,2 10 0,0 0 0,0 0 0,1 0 0,-1 0 0,1 0 0,0 0 0,0 0 0,1-6 0,-1 10 0,0-1 0,1 0 0,-1 0 0,0 0 0,0 0 0,1 0 0,-1 1 0,1-1 0,-1 0 0,1 0 0,-1 1 0,1-1 0,-1 0 0,1 0 0,-1 1 0,1-1 0,0 1 0,-1-1 0,1 1 0,0-1 0,0 1 0,0-1 0,-1 1 0,1-1 0,0 1 0,0 0 0,0 0 0,0-1 0,-1 1 0,1 0 0,0 0 0,0 0 0,0 0 0,0 0 0,0 0 0,0 0 0,0 0 0,0 1 0,-1-1 0,1 0 0,0 0 0,0 1 0,1 0 0,-1 0 0,1 0 0,0 0 0,-1 0 0,0 0 0,1 1 0,-1-1 0,0 0 0,0 1 0,0-1 0,1 1 0,-2-1 0,1 1 0,0 0 0,0-1 0,0 1 0,-1 0 0,1 0 0,-1-1 0,1 1 0,-1 0 0,0 0 0,0 0 0,0 0 0,0 1 0,-1 57 0,-1-41 0,1 13 0,-1-19 0,2 0 0,-1 0 0,2 0 0,0 0 0,3 19 0,-4-32 0,0 0 0,0 0 0,0 0 0,0 0 0,1-1 0,-1 1 0,0 0 0,0 0 0,0 0 0,0 0 0,0 0 0,0 0 0,0 0 0,0 0 0,0 0 0,0 0 0,0 0 0,0 0 0,1 0 0,-1 0 0,0 0 0,0 0 0,0 0 0,0 0 0,0 0 0,0 0 0,0 0 0,0 0 0,0 0 0,0 0 0,1 0 0,-1 0 0,0 0 0,0 0 0,0 0 0,0 0 0,0 0 0,0 0 0,0 0 0,0 0 0,0 0 0,0 0 0,0 0 0,0 0 0,0 1 0,1-1 0,-1 0 0,0 0 0,0 0 0,0 0 0,0 0 0,0 0 0,0 0 0,0 0 0,0 0 0,0 0 0,0 0 0,0 1 0,0-1 0,3-13 0,-1-20 0,-5 15 0,2 10 0,-1 1 0,1-1 0,-1 1 0,0-1 0,-1 1 0,0 0 0,-4-8 0,6 15 0,1 0 0,0-1 0,0 1 0,0 0 0,0 0 0,0 0 0,0 0 0,0-1 0,0 1 0,0 0 0,0 0 0,0 0 0,-1 0 0,1 0 0,0 0 0,0 0 0,0-1 0,0 1 0,0 0 0,0 0 0,-1 0 0,1 0 0,0 0 0,0 0 0,0 0 0,0 0 0,-1 0 0,1 0 0,0 0 0,0 0 0,0 0 0,0 0 0,-1 0 0,1 0 0,0 0 0,0 0 0,0 0 0,0 0 0,0 0 0,-1 0 0,1 0 0,0 0 0,0 0 0,0 0 0,0 1 0,0-1 0,-1 0 0,1 0 0,0 0 0,0 0 0,0 0 0,0 0 0,0 0 0,0 1 0,0-1 0,0 0 0,-1 0 0,1 0 0,-4 17 0,2 17 0,1-22 0,1 0 0,1-1 0,0 1 0,4 13 0,-3-19 0,0-1 0,0 1 0,1-1 0,0 1 0,0-1 0,0 0 0,1 0 0,0 0 0,8 8 0,17 18 0,34 44 0,-62-74 0,0 0 0,0 0 0,0 0 0,-1 0 0,1 0 0,0 1 0,-1-1 0,1 0 0,0 0 0,-1 0 0,0 1 0,1-1 0,-1 0 0,0 0 0,0 1 0,1-1 0,-1 0 0,0 1 0,0-1 0,-1 0 0,1 1 0,0-1 0,0 0 0,-1 1 0,1-1 0,0 0 0,-1 0 0,0 0 0,1 1 0,-1-1 0,0 0 0,1 0 0,-1 0 0,0 0 0,-1 1 0,1-1 0,0-1 0,0 1 0,-1-1 0,1 0 0,0 0 0,0 1 0,0-1 0,0 0 0,0 0 0,-1 0 0,1 0 0,0 0 0,0-1 0,0 1 0,0 0 0,0 0 0,0-1 0,0 1 0,0-1 0,0 1 0,0-1 0,0 1 0,0-1 0,0 0 0,0 1 0,0-1 0,0 0 0,0 0 0,1 1 0,-1-1 0,0 0 0,0 0 0,1 0 0,-1 0 0,1 0 0,-1 0 0,1 0 0,0 0 0,-1-3 0,-3-6 0,0 0 0,1 0 0,0-1 0,1 1 0,0-1 0,1 0 0,0-13 0,1 31 0,0 1 0,0 0 0,0 0 0,1 0 0,0 0 0,3 12 0,-3-24 0,0 0 0,0 0 0,0 0 0,0 0 0,-1 0 0,0 0 0,0 0 0,0 0 0,0 0 0,-2-7 0,-21-15 0,8 17 0,14 9 0,1-1 0,0 1 0,0 0 0,-1 0 0,1 0 0,0 0 0,0 0 0,-1 0 0,1 0 0,0 0 0,0 0 0,-1 0 0,1 0 0,0 0 0,0 0 0,-1 0 0,1 0 0,0 0 0,0 0 0,-1 0 0,1 1 0,0-1 0,0 0 0,0 0 0,-1 0 0,1 0 0,0 0 0,0 1 0,0-1 0,-1 0 0,1 0 0,0 0 0,0 1 0,0-1 0,0 0 0,0 0 0,-1 0 0,1 1 0,0-1 0,0 0 0,0 0 0,0 1 0,0 0 0,0 1 0,1-1 0,-1 1 0,0-1 0,1 0 0,-1 1 0,1-1 0,-1 0 0,1 1 0,0-1 0,-1 0 0,1 0 0,0 0 0,0 0 0,0 0 0,0 0 0,2 2 0,26 22 0,-15-14 0,-7-7 0,1 1 0,0-1 0,0-1 0,0 0 0,0 0 0,1 0 0,-1-1 0,1 0 0,-1-1 0,18 1 0,25 6 0,-47-7 0,-1 0 0,1 0 0,0 1 0,-1-1 0,1 1 0,-1-1 0,0 1 0,0 0 0,0 1 0,0-1 0,4 4 0,-6-6 0,-1 1 0,0-1 0,0 0 0,0 1 0,0-1 0,1 0 0,-1 0 0,0 1 0,0-1 0,0 0 0,0 1 0,0-1 0,0 0 0,0 1 0,0-1 0,0 0 0,0 1 0,0-1 0,0 0 0,0 1 0,0-1 0,0 0 0,0 1 0,0-1 0,0 0 0,0 1 0,0-1 0,-1 0 0,1 1 0,0-1 0,0 0 0,0 0 0,0 1 0,-1-1 0,1 0 0,0 0 0,0 1 0,-1-1 0,1 0 0,-30 7 0,-23-9 0,37 1 0,0 1 0,-30 2 0,46-2 0,0 0 0,0 0 0,0 0 0,0 1 0,0-1 0,0 0 0,0 0 0,0 0 0,0 0 0,0 0 0,0 0 0,0 0 0,0 0 0,0 0 0,0 0 0,0 0 0,0 0 0,0 0 0,0 1 0,0-1 0,0 0 0,0 0 0,0 0 0,0 0 0,0 0 0,0 0 0,0 0 0,0 0 0,0 0 0,0 0 0,0 0 0,0 0 0,0 1 0,0-1 0,0 0 0,0 0 0,0 0 0,0 0 0,0 0 0,0 0 0,0 0 0,0 0 0,0 0 0,0 0 0,-1 0 0,1 0 0,0 0 0,0 0 0,0 0 0,0 0 0,0 0 0,0 0 0,0 0 0,13 5 0,15 1 0,-92-7 0,35 1 0,25 0 0,13 0 0,2 0 0,70 5 0,-81-5 0,1 0 0,-1 1 0,1-1 0,0 0 0,-1 0 0,1 0 0,0 0 0,-1 0 0,1 0 0,0-1 0,-1 1 0,1 0 0,0 0 0,-1 0 0,1-1 0,-1 1 0,1 0 0,0 0 0,-1-1 0,1 1 0,-1-1 0,1 1 0,-1 0 0,1-1 0,-1 1 0,0-1 0,1 1 0,-1-1 0,1 0 0,-1 1 0,0-1 0,0 1 0,1-2 0,1-28 0,-3 21 0,0 0 0,-1 1 0,0-1 0,-7-14 0,-1 1 0,1 0 0,-11-43 0,-9-23 0,26 78 0,0 1 0,0 0 0,2-1 0,-1 1 0,1-1 0,0 0 0,1-10 0,-6-45 0,2 39 0,1 1 0,1 0 0,2-1 0,2-30 0,0-6 0,-1 44 0,1 0 0,1 0 0,1 1 0,7-23 0,8-47 0,-5-59 0,-9 119 0,-4 25 0,0-1 0,-1 0 0,1 0 0,0 0 0,-1 0 0,0 0 0,0 0 0,0 0 0,0 0 0,0 0 0,0 0 0,-1 0 0,0 0 0,1 1 0,-1-1 0,-2-5 0,1 6 0,0 1 0,0 0 0,0 0 0,0 0 0,0 0 0,0 0 0,0 0 0,0 1 0,0-1 0,0 1 0,0-1 0,-1 1 0,1 0 0,0 0 0,0 0 0,0 0 0,-1 0 0,-2 1 0,3-1 0,1 0 0,0 0 0,-1 0 0,1 0 0,-1 0 0,1 1 0,0-1 0,-1 0 0,1 1 0,-1-1 0,1 1 0,0-1 0,0 1 0,-1 0 0,1-1 0,0 1 0,0 0 0,0 0 0,0 0 0,0 0 0,0 0 0,0 0 0,0 0 0,0 1 0,0-1 0,1 0 0,-1 0 0,0 1 0,1-1 0,-1 0 0,1 2 0,0-2 0,0 0 0,1 0 0,-1 0 0,1 0 0,0 0 0,-1 0 0,1 0 0,0-1 0,-1 1 0,1 0 0,0-1 0,0 1 0,0 0 0,-1-1 0,1 1 0,0-1 0,0 1 0,0-1 0,0 1 0,0-1 0,0 0 0,0 0 0,0 1 0,0-1 0,0 0 0,0 0 0,0 0 0,0 0 0,0 0 0,1 0 0,-1-1 0,1 1 0,36-5 0,-22 2 0,18-4 0,-33 7 0,-1 0 0,1 0 0,0 0 0,0 0 0,0-1 0,0 1 0,0 0 0,0-1 0,-1 1 0,1-1 0,0 1 0,0-1 0,-1 1 0,1-1 0,0 0 0,0 1 0,-1-1 0,1 0 0,-1 1 0,1-1 0,-1 0 0,1 0 0,-1 0 0,1 0 0,-32-30 0,28 26 0,1-2 0,19 8 0,-16 2 0,-1 0 0,1 0 0,0 0 0,-1 0 0,0 0 0,1 0 0,-1 1 0,0-1 0,-1 0 0,1 0 0,-1 0 0,-1 6 0,1-1 0,-1 31 0,2 1 0,1 0 0,2 0 0,15 67 0,-10-67 0,-2 0 0,-2 0 0,-1 0 0,-6 78 0,-3-70 0,-1 50 0,7 127-1365,0-214-5461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6:40.546"/>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6:44.187"/>
    </inkml:context>
    <inkml:brush xml:id="br0">
      <inkml:brushProperty name="width" value="0.05" units="cm"/>
      <inkml:brushProperty name="height" value="0.05" units="cm"/>
      <inkml:brushProperty name="color" value="#FFFFFF"/>
    </inkml:brush>
  </inkml:definitions>
  <inkml:trace contextRef="#ctx0" brushRef="#br0">4 239 24575,'-1'-60'-69,"-1"34"-191,2 0 1,0 0 0,2 1 0,7-42 0,-6 58-6567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6:58.185"/>
    </inkml:context>
    <inkml:brush xml:id="br0">
      <inkml:brushProperty name="width" value="0.05" units="cm"/>
      <inkml:brushProperty name="height" value="0.05" units="cm"/>
      <inkml:brushProperty name="color" value="#FFFFFF"/>
    </inkml:brush>
  </inkml:definitions>
  <inkml:trace contextRef="#ctx0" brushRef="#br0">403 437 24575,'-1'1'0,"0"-1"0,-1 1 0,1-1 0,0 1 0,0-1 0,-1 1 0,1 0 0,0-1 0,0 1 0,0 0 0,0 0 0,0 0 0,0 0 0,0 0 0,0 0 0,0 0 0,0 0 0,0 0 0,1 1 0,-1-1 0,1 0 0,-1 0 0,1 1 0,-1-1 0,1 0 0,0 1 0,-1-1 0,1 1 0,0-1 0,0 3 0,-2 48 0,2-46 0,1 171 0,-1-193 0,-1-27 0,3 1 0,7-50 0,-5 69 0,-2 8 0,0-1 0,1 1 0,1 0 0,0 0 0,1 0 0,1 0 0,0 1 0,1 0 0,0 0 0,10-13 0,14-19 0,-28 40 0,1-1 0,-1 1 0,1 0 0,1 0 0,-1 1 0,1-1 0,0 1 0,0 0 0,0 0 0,1 1 0,0 0 0,0 0 0,10-6 0,-43 42 0,-47 69 0,68-88 0,1 0 0,0 0 0,1 1 0,1 0 0,0 0 0,0 0 0,2 0 0,-1 0 0,2 25 0,-1-76 0,-1 16 0,0 0 0,2 0 0,1 1 0,0-1 0,2 0 0,6-29 0,-5 43 0,-1 0 0,1 0 0,1 1 0,-1 0 0,1 0 0,0 0 0,0 0 0,1 1 0,9-8 0,62-39 0,-62 43 0,9-2 0,-21 10 0,0 0 0,0 0 0,0 0 0,0-1 0,0 1 0,0-1 0,0 0 0,0 0 0,-1 0 0,1 0 0,0 0 0,-1-1 0,0 1 0,0-1 0,3-3 0,-10 8 0,0 0 0,1 0 0,-1 0 0,1 0 0,0 1 0,-8 5 0,-5 11 0,0 0 0,2 1 0,-15 24 0,13-20 0,-32 39 0,42-53 0,-1 0 0,2 1 0,-1 0 0,2 0 0,-1 0 0,1 1 0,1-1 0,0 1 0,-4 24 0,4-19 0,-1 1 0,0-1 0,-14 28 0,16-105 0,2-20 0,3-69 0,0 140 0,0 1 0,0 0 0,0 0 0,1 0 0,0 0 0,1 0 0,0 1 0,0-1 0,10-12 0,-11 15 0,0 1 0,1 0 0,-1 0 0,1 0 0,0 0 0,0 1 0,1 0 0,-1-1 0,1 1 0,-1 1 0,1-1 0,0 1 0,0 0 0,0 0 0,0 0 0,7-1 0,120-20 0,-63 9 0,-23 13 0,-38 1 0,-1 1 0,0-2 0,1 1 0,-1-1 0,10-2 0,-17 3 0,0 0 0,0 0 0,1 0 0,-1 0 0,0 0 0,0 0 0,0 0 0,1 0 0,-1 0 0,0 0 0,0 0 0,0 0 0,0 0 0,1 0 0,-1 0 0,0 0 0,0 0 0,0 0 0,1 0 0,-1-1 0,0 1 0,0 0 0,0 0 0,0 0 0,0 0 0,1 0 0,-1-1 0,0 1 0,0 0 0,0 0 0,0 0 0,0-1 0,0 1 0,0 0 0,0 0 0,0 0 0,0 0 0,0-1 0,0 1 0,0 0 0,0 0 0,0 0 0,0-1 0,0 1 0,0 0 0,0 0 0,0 0 0,0-1 0,0 1 0,-12-8 0,-16-1 0,-21-3 0,59 13 0,1 0 0,0-1 0,0-1 0,0 0 0,0 0 0,17-5 0,27-2 0,-125-4 0,122 14 0,-44-4 0,-43 1 0,13 1 0,7-1 0,0 1 0,-1 1 0,-22 4 0,32-3 0,0 0 0,0 0 0,1 0 0,-1 1 0,0-1 0,1 1 0,0 1 0,0-1 0,0 1 0,0 0 0,0 0 0,-4 5 0,-146 161 0,178-191 0,0 0 0,44-28 0,-12 10 0,-31 24 0,-21 18 0,-14 10 0,-17 17 0,2 1 0,1 1 0,1 2 0,2 0 0,-29 60 0,43-77 0,3-8 0,1 0 0,0 0 0,0 0 0,1 0 0,0 1 0,-1 9 0,-4 31 0,1-6 0,-3 88 0,-3 26 0,11-111 0,0-35 0,1 1 0,1-1 0,0 1 0,0-1 0,1 1 0,1-1 0,5 21 0,-5-31 0,-1 1 0,0-1 0,1 0 0,0 0 0,-1 0 0,1 0 0,0 0 0,0 0 0,0 0 0,0 0 0,0-1 0,0 1 0,1-1 0,-1 0 0,1 0 0,-1 0 0,1 0 0,-1 0 0,1 0 0,-1 0 0,1-1 0,0 0 0,-1 1 0,1-1 0,0 0 0,-1 0 0,1 0 0,0-1 0,-1 1 0,1-1 0,-1 1 0,1-1 0,0 0 0,2-1 0,-3 1 0,0 0 0,0 0 0,0 0 0,-1 0 0,1 0 0,0 0 0,0 0 0,-1-1 0,1 1 0,0-1 0,-1 1 0,0-1 0,1 0 0,-1 1 0,0-1 0,0 0 0,0 0 0,0 0 0,0 0 0,0 0 0,0 0 0,-1 0 0,1 0 0,-1 0 0,0 0 0,1 0 0,-1 0 0,0-1 0,0 1 0,0 0 0,-1 0 0,1 0 0,0 0 0,-1 0 0,0 0 0,1 0 0,-1 0 0,0 0 0,0 0 0,0 0 0,0 0 0,0 0 0,-2-1 0,-72-123 0,55 73 0,17 43 0,0 0 0,-1 1 0,0 0 0,0-1 0,-1 1 0,-11-16 0,21 65 0,9-5 0,24 43 0,4 10 0,-28-65 0,-12-24 0,-7-14 0,-82-159 0,67 147 0,20 27 0,0 0 0,0 0 0,0 0 0,0 0 0,0 0 0,0 0 0,0-1 0,-1 1 0,1 0 0,0 0 0,0 0 0,0 0 0,0 0 0,0 0 0,0 0 0,0 0 0,-1 0 0,1 0 0,0 0 0,0 0 0,0 0 0,0 0 0,0 0 0,0 0 0,-1 0 0,1 0 0,0 0 0,0 0 0,0 0 0,0 0 0,0 0 0,0 0 0,0 0 0,-1 0 0,1 0 0,0 0 0,0 0 0,0 0 0,0 0 0,0 0 0,0 1 0,0-1 0,0 0 0,-1 0 0,1 0 0,0 0 0,0 0 0,0 0 0,0 0 0,0 0 0,0 1 0,0-1 0,0 0 0,0 0 0,0 0 0,0 0 0,0 1 0,3 18 0,10 17 0,1-1 0,2-1 0,23 38 0,-37-67 0,0-1 0,1 1 0,0-1 0,0 1 0,0-1 0,0 0 0,1 0 0,-1-1 0,1 1 0,0-1 0,0 1 0,1-1 0,-1-1 0,1 1 0,-1 0 0,1-1 0,0 0 0,0 0 0,0-1 0,0 1 0,0-1 0,0 0 0,0 0 0,1-1 0,4 0 0,42 8 0,-49-8 0,0 1 0,-1-1 0,1 1 0,0 0 0,-1 0 0,1 0 0,-1 0 0,1 0 0,-1 1 0,0-1 0,1 1 0,-1 0 0,0-1 0,0 1 0,0 0 0,2 3 0,-4-4 0,0-1 0,-1 1 0,1-1 0,0 1 0,0-1 0,-1 1 0,1-1 0,-1 0 0,1 1 0,0-1 0,-1 0 0,1 1 0,-1-1 0,1 0 0,-1 0 0,1 1 0,0-1 0,-1 0 0,1 0 0,-1 0 0,1 0 0,-1 0 0,1 0 0,-1 1 0,0-1 0,1 0 0,-1-1 0,1 1 0,-1 0 0,1 0 0,-1 0 0,1 0 0,-1 0 0,0-1 0,-21 0 0,7-3 0,-32-5 0,45 8 0,0 1 0,0 0 0,-1 0 0,1 0 0,0 0 0,0 0 0,0 0 0,0 0 0,0 0 0,0 1 0,0-1 0,0 1 0,0 0 0,0 0 0,0-1 0,-3 3 0,5-2 0,0-1 0,0 0 0,-1 0 0,1 0 0,0 1 0,0-1 0,0 0 0,0 1 0,0-1 0,-1 0 0,1 0 0,0 1 0,0-1 0,0 0 0,0 1 0,0-1 0,0 0 0,0 1 0,0-1 0,0 0 0,0 0 0,0 1 0,0-1 0,0 0 0,0 1 0,1-1 0,-1 0 0,0 0 0,0 1 0,0-1 0,0 0 0,0 0 0,1 1 0,-1-1 0,0 0 0,0 0 0,0 1 0,1-1 0,-1 0 0,0 0 0,18 11 0,18 0 0,8-4 0,1-2 0,48-2 0,-131-4 0,22-1 0,0 1 0,0 1 0,0 1 0,0 0 0,-17 4 0,37-1 0,15 3 0,23 3 0,57-6 0,-57-5 0,-33 1 0,-11 0 0,-64-1 0,-71 2 0,137-1 0,-1 0 0,0 0 0,1 0 0,-1 0 0,1 0 0,-1 0 0,0 0 0,1 0 0,-1 0 0,0 0 0,1 0 0,-1 0 0,1 1 0,-1-1 0,0 0 0,1 0 0,-1 1 0,1-1 0,-1 0 0,1 1 0,-1-1 0,1 0 0,-1 1 0,1-1 0,0 1 0,-1 0 0,13 7 0,28 4 0,179-12 0,-271 1 0,28 1 0,0-2 0,0 0 0,0-2 0,1-1 0,-32-7 0,66 12 0,0-2 0,0 1 0,0-1 0,12-2 0,13 0 0,44 2 0,-48 0 0,-28 0 0,-10 0 0,-112 2 0,-126-4 0,197-3 0,-65-3 0,80 6 0,-60-9 0,60 5 0,-63-2 0,64 7 0,21 0 0,1 1 0,-1 0 0,0 0 0,0 1 0,-13 3 0,23-4 0,-1 0 0,1 0 0,0 0 0,-1 0 0,1 0 0,0 0 0,-1 0 0,1 0 0,0 0 0,-1 0 0,1 0 0,0 0 0,-1 0 0,1 1 0,0-1 0,0 0 0,-1 0 0,1 0 0,0 1 0,0-1 0,-1 0 0,1 0 0,0 1 0,0-1 0,-1 0 0,1 0 0,0 1 0,0-1 0,0 0 0,0 1 0,0-1 0,-1 0 0,1 1 0,0-1 0,0 0 0,0 1 0,0-1 0,0 1 0,12 6 0,19 2 0,23 2 0,-102-11 0,27 1 0,35 0 0,814-1 0,-978 0-1365,139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49:20.619"/>
    </inkml:context>
    <inkml:brush xml:id="br0">
      <inkml:brushProperty name="width" value="0.2" units="cm"/>
      <inkml:brushProperty name="height" value="0.2" units="cm"/>
      <inkml:brushProperty name="color" value="#FFFFFF"/>
    </inkml:brush>
  </inkml:definitions>
  <inkml:trace contextRef="#ctx0" brushRef="#br0">1 18 24575,'1'0'0,"0"-1"0,0 1 0,0 0 0,0-1 0,0 1 0,0-1 0,0 1 0,0-1 0,0 1 0,0-1 0,0 0 0,0 0 0,0 1 0,-1-1 0,1 0 0,0 0 0,1-1 0,4-3 0,-3 25 0,-2 15 0,-1-14 0,1 0 0,6 30 0,-6-44 0,1 0 0,0 0 0,1 0 0,0 0 0,0 0 0,0 0 0,1-1 0,0 0 0,0 0 0,10 11 0,-13-16 0,-1 1 0,1-1 0,0 0 0,0 1 0,1-1 0,-1 0 0,0 0 0,0 0 0,1 0 0,-1 0 0,0 0 0,1 0 0,-1 0 0,1-1 0,-1 1 0,1 0 0,-1-1 0,1 0 0,0 1 0,-1-1 0,1 0 0,0 0 0,-1 1 0,1-1 0,0-1 0,-1 1 0,1 0 0,0 0 0,-1-1 0,1 1 0,-1-1 0,1 1 0,-1-1 0,1 1 0,-1-1 0,1 0 0,2-2 0,-1 0 0,-1 0 0,1-1 0,-1 1 0,0-1 0,0 0 0,0 1 0,0-1 0,-1 0 0,1 0 0,-1 0 0,0 0 0,0-1 0,-1 1 0,1-4 0,-1 0-151,1 0-1,1 0 0,-1 0 0,1 1 1,0-1-1,1 1 0,0-1 1,5-9-1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9:17.978"/>
    </inkml:context>
    <inkml:brush xml:id="br0">
      <inkml:brushProperty name="width" value="0.05" units="cm"/>
      <inkml:brushProperty name="height" value="0.05" units="cm"/>
      <inkml:brushProperty name="color" value="#FFFFFF"/>
    </inkml:brush>
  </inkml:definitions>
  <inkml:trace contextRef="#ctx0" brushRef="#br0">1 0 24575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49:18.193"/>
    </inkml:context>
    <inkml:brush xml:id="br0">
      <inkml:brushProperty name="width" value="0.2" units="cm"/>
      <inkml:brushProperty name="height" value="0.2" units="cm"/>
      <inkml:brushProperty name="color" value="#FFFFFF"/>
    </inkml:brush>
  </inkml:definitions>
  <inkml:trace contextRef="#ctx0" brushRef="#br0">4667 161 24575,'-1'-1'0,"1"-1"0,0 1 0,-1 0 0,0 0 0,1 0 0,-1 0 0,0 0 0,1 0 0,-1 0 0,0 0 0,0 0 0,0 0 0,0 0 0,0 0 0,0 1 0,0-1 0,0 0 0,0 1 0,0-1 0,-1 1 0,1-1 0,0 1 0,0 0 0,0-1 0,-1 1 0,1 0 0,-2 0 0,-41-5 0,39 4 0,-38-1 0,-103-12 0,108 9 0,1 2 0,-57 2 0,-28-1 0,90-3 0,-61-16 0,65 13 0,0 2 0,-56-6 0,-36-2 0,76 7 0,-56 0 0,66 5 0,-51-9 0,50 5 0,-50-1 0,62 8 0,1 2 0,-1 0 0,1 1 0,-1 2 0,2 0 0,-1 1 0,1 1 0,-31 17 0,40-21 0,0 0 0,0 0 0,-1-1 0,1 0 0,-1-1 0,-21 1 0,-85-6 0,46 0 0,-377 3 0,430 1 0,0 1 0,-37 9 0,-29 2 0,483-12 0,-182 24 0,55 3 0,345-28 0,-282-1 0,-291-1 0,59-10 0,-60 5 0,63 0 0,55 8 0,-2359-1 0,2186-1 0,1 0 0,-1-1 0,-16-5 0,21 5 0,0 0 0,0 0 0,0 0 0,0 1 0,0 1 0,-1 0 0,1 0 0,0 1 0,-12 1 0,14 0 0,-37 10 0,1-2 0,-2-2 0,0-1 0,-45-1 0,-758-7 0,831 0 0,0-1 0,0-1 0,0-1 0,1 0 0,-23-9 0,21 7 0,-1 0 0,1 1 0,-1 1 0,-21-2 0,-57-7 0,69 7 0,0 2 0,-31 0 0,56 4 0,-35-1 0,0 1 0,1 3 0,-70 12 0,40-4 0,54-10 0,0 0 0,-1 1 0,1 1 0,0 0 0,1 1 0,-18 8 0,-84 37-1365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49:20.619"/>
    </inkml:context>
    <inkml:brush xml:id="br0">
      <inkml:brushProperty name="width" value="0.2" units="cm"/>
      <inkml:brushProperty name="height" value="0.2" units="cm"/>
      <inkml:brushProperty name="color" value="#FFFFFF"/>
    </inkml:brush>
  </inkml:definitions>
  <inkml:trace contextRef="#ctx0" brushRef="#br0">1 18 24575,'1'0'0,"0"-1"0,0 1 0,0 0 0,0-1 0,0 1 0,0-1 0,0 1 0,0-1 0,0 1 0,0-1 0,0 0 0,0 0 0,0 1 0,-1-1 0,1 0 0,0 0 0,1-1 0,4-3 0,-3 25 0,-2 15 0,-1-14 0,1 0 0,6 30 0,-6-44 0,1 0 0,0 0 0,1 0 0,0 0 0,0 0 0,0 0 0,1-1 0,0 0 0,0 0 0,10 11 0,-13-16 0,-1 1 0,1-1 0,0 0 0,0 1 0,1-1 0,-1 0 0,0 0 0,0 0 0,1 0 0,-1 0 0,0 0 0,1 0 0,-1 0 0,1-1 0,-1 1 0,1 0 0,-1-1 0,1 0 0,0 1 0,-1-1 0,1 0 0,0 0 0,-1 1 0,1-1 0,0-1 0,-1 1 0,1 0 0,0 0 0,-1-1 0,1 1 0,-1-1 0,1 1 0,-1-1 0,1 1 0,-1-1 0,1 0 0,2-2 0,-1 0 0,-1 0 0,1-1 0,-1 1 0,0-1 0,0 0 0,0 1 0,0-1 0,-1 0 0,1 0 0,-1 0 0,0 0 0,0-1 0,-1 1 0,1-4 0,-1 0-151,1 0-1,1 0 0,-1 0 0,1 1 1,0-1-1,1 1 0,0-1 1,5-9-1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49:24.114"/>
    </inkml:context>
    <inkml:brush xml:id="br0">
      <inkml:brushProperty name="width" value="0.2" units="cm"/>
      <inkml:brushProperty name="height" value="0.2" units="cm"/>
      <inkml:brushProperty name="color" value="#FFFFFF"/>
    </inkml:brush>
  </inkml:definitions>
  <inkml:trace contextRef="#ctx0" brushRef="#br0">320 1 24575,'-5'0'0,"-5"0"0,-7 0 0,-3 0 0,-5 0 0,-1 0 0,-1 0 0,-1 0 0,5 4 0,2 2 0,-1 0 0,0-2 0,-1-1 0,-2-1 0,0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49:26.786"/>
    </inkml:context>
    <inkml:brush xml:id="br0">
      <inkml:brushProperty name="width" value="0.2" units="cm"/>
      <inkml:brushProperty name="height" value="0.2" units="cm"/>
      <inkml:brushProperty name="color" value="#FFFFFF"/>
    </inkml:brush>
  </inkml:definitions>
  <inkml:trace contextRef="#ctx0" brushRef="#br0">1 38 24575,'4'0'0,"7"0"0,5 0 0,5 0 0,3 0 0,2 0 0,1 0 0,0 0 0,1 0 0,-5-5 0,-2-1 0,0 0 0,1 2 0,-3-4 0,0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56:18.143"/>
    </inkml:context>
    <inkml:brush xml:id="br0">
      <inkml:brushProperty name="width" value="0.025" units="cm"/>
      <inkml:brushProperty name="height" value="0.025" units="cm"/>
      <inkml:brushProperty name="color" value="#FFFFFF"/>
    </inkml:brush>
  </inkml:definitions>
  <inkml:trace contextRef="#ctx0" brushRef="#br0">1 0 24575,'1'4'0,"1"-1"0,-1 1 0,1-1 0,0 0 0,0 0 0,0 0 0,1 0 0,-1 0 0,1-1 0,-1 1 0,1-1 0,4 3 0,11 13 0,-8-1-115,22 25 359,-31-41-285,0 0-1,0 0 1,0-1-1,-1 1 1,1 0-1,0-1 1,0 1-1,0 0 1,0-1-1,0 1 1,0-1-1,1 1 1,-1-1-1,0 0 1,0 1-1,0-1 1,0 0-1,0 0 1,1 0-1,-1 0 1,0 0-1,0 0 1,0 0-1,0 0 1,1-1-1,-1 1 1,0 0-1,0-1 1,0 1-1,0-1 0,0 1 1,0-1-1,0 1 1,0-1-1,1-1 1,4-3-6785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56:18.499"/>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56:19.009"/>
    </inkml:context>
    <inkml:brush xml:id="br0">
      <inkml:brushProperty name="width" value="0.025" units="cm"/>
      <inkml:brushProperty name="height" value="0.025" units="cm"/>
      <inkml:brushProperty name="color" value="#FFFFFF"/>
    </inkml:brush>
  </inkml:definitions>
  <inkml:trace contextRef="#ctx0" brushRef="#br0">0 1 24575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56:19.766"/>
    </inkml:context>
    <inkml:brush xml:id="br0">
      <inkml:brushProperty name="width" value="0.025" units="cm"/>
      <inkml:brushProperty name="height" value="0.025" units="cm"/>
      <inkml:brushProperty name="color" value="#FFFFFF"/>
    </inkml:brush>
  </inkml:definitions>
  <inkml:trace contextRef="#ctx0" brushRef="#br0">0 1 24575,'3'0'0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56:20.919"/>
    </inkml:context>
    <inkml:brush xml:id="br0">
      <inkml:brushProperty name="width" value="0.025" units="cm"/>
      <inkml:brushProperty name="height" value="0.025" units="cm"/>
      <inkml:brushProperty name="color" value="#FFFFFF"/>
    </inkml:brush>
  </inkml:definitions>
  <inkml:trace contextRef="#ctx0" brushRef="#br0">22 28 24575,'-2'0'0,"-1"-2"0,0-4 0,-2 1 0,0-3 0,2 1-8191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49:24.114"/>
    </inkml:context>
    <inkml:brush xml:id="br0">
      <inkml:brushProperty name="width" value="0.2" units="cm"/>
      <inkml:brushProperty name="height" value="0.2" units="cm"/>
      <inkml:brushProperty name="color" value="#FFFFFF"/>
    </inkml:brush>
  </inkml:definitions>
  <inkml:trace contextRef="#ctx0" brushRef="#br0">320 1 24575,'-5'0'0,"-5"0"0,-7 0 0,-3 0 0,-5 0 0,-1 0 0,-1 0 0,-1 0 0,5 4 0,2 2 0,-1 0 0,0-2 0,-1-1 0,-2-1 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28:55.578"/>
    </inkml:context>
    <inkml:brush xml:id="br0">
      <inkml:brushProperty name="width" value="0.1" units="cm"/>
      <inkml:brushProperty name="height" value="0.1" units="cm"/>
      <inkml:brushProperty name="color" value="#FFFFFF"/>
    </inkml:brush>
  </inkml:definitions>
  <inkml:trace contextRef="#ctx0" brushRef="#br0">1 8 24575,'2'1'0,"0"-1"0,0 1 0,0 0 0,-1 0 0,1 0 0,0 0 0,0 0 0,0 0 0,-1 0 0,1 1 0,-1-1 0,1 1 0,-1-1 0,1 1 0,1 2 0,-2-2 0,0 0 0,0-1 0,0 1 0,1-1 0,-1 1 0,1-1 0,-1 0 0,1 0 0,-1 1 0,1-1 0,0 0 0,-1 0 0,1-1 0,0 1 0,0 0 0,0 0 0,4 0 0,-9-4 0,-12-23 0,15 26 0,-1-1 0,1 1 0,0-1 0,0 1 0,0-1 0,-1 0 0,1 1 0,0-1 0,0 0 0,0 1 0,0-1 0,0 1 0,0-1 0,0 0 0,0 1 0,0-1 0,0 1 0,1-1 0,-1 0 0,0 1 0,0-1 0,0 1 0,1-1 0,-1 0 0,0 1 0,1-1 0,-1 1 0,1-1 0,-1 1 0,0 0 0,1-1 0,-1 1 0,1-1 0,-1 1 0,1 0 0,-1-1 0,1 1 0,0 0 0,-1 0 0,1-1 0,-1 1 0,1 0 0,0 0 0,-1 0 0,1 0 0,0 0 0,-5 52 0,0-21 0,1 1 0,1-1 0,1 1 0,6 49 0,-2-30 0,-6 83 0,1 167 0,4-152 0,5-10 0,-8-76 0,2 65 0,1-101 0,-1-1 0,-1 0 0,-2 1 0,-5 27 0,6-43 0,0 0 0,0 0 0,1 0 0,0 0 0,1 0 0,0 0 0,1 0 0,0-1 0,1 1 0,0 0 0,6 14 0,-4-8 0,0 0 0,-1 1 0,-2 0 0,1-1 0,-2 1 0,-1 0 0,0 0 0,-3 25 0,0 18 0,-3 124 0,6-183-68,0 1 0,-1 0-1,1-1 1,0 1 0,-1-1 0,1 0-1,-1 1 1,0-1 0,0 1 0,0-1-1,0 0 1,0 0 0,-1 1 0,1-1-1,-1 0 1,1 0 0,-1 0-1,0-1 1,-3 4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28:57.060"/>
    </inkml:context>
    <inkml:brush xml:id="br0">
      <inkml:brushProperty name="width" value="0.1" units="cm"/>
      <inkml:brushProperty name="height" value="0.1" units="cm"/>
      <inkml:brushProperty name="color" value="#FFFFFF"/>
    </inkml:brush>
  </inkml:definitions>
  <inkml:trace contextRef="#ctx0" brushRef="#br0">7 0 24575,'-1'0'0,"0"1"0,-1 2 0,1 1 0,0 1 0,1 1 0,0 1 0,-1 0 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2T20:30:21.400"/>
    </inkml:context>
    <inkml:brush xml:id="br0">
      <inkml:brushProperty name="width" value="0.025" units="cm"/>
      <inkml:brushProperty name="height" value="0.025" units="cm"/>
      <inkml:brushProperty name="ignorePressure" value="1"/>
    </inkml:brush>
  </inkml:definitions>
  <inkml:trace contextRef="#ctx0" brushRef="#br0">1 1,'0'2223,"0"-2218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2T20:35:02.744"/>
    </inkml:context>
    <inkml:brush xml:id="br0">
      <inkml:brushProperty name="width" value="0.05" units="cm"/>
      <inkml:brushProperty name="height" value="0.05" units="cm"/>
      <inkml:brushProperty name="ignorePressure" value="1"/>
    </inkml:brush>
  </inkml:definitions>
  <inkml:trace contextRef="#ctx0" brushRef="#br0">1634 1,'-1625'0,"1617"0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2T20:35:09.160"/>
    </inkml:context>
    <inkml:brush xml:id="br0">
      <inkml:brushProperty name="width" value="0.05" units="cm"/>
      <inkml:brushProperty name="height" value="0.05" units="cm"/>
      <inkml:brushProperty name="ignorePressure" value="1"/>
    </inkml:brush>
  </inkml:definitions>
  <inkml:trace contextRef="#ctx0" brushRef="#br0">1654 1,'-1644'0,"1635"0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5:21.816"/>
    </inkml:context>
    <inkml:brush xml:id="br0">
      <inkml:brushProperty name="width" value="0.05" units="cm"/>
      <inkml:brushProperty name="height" value="0.05" units="cm"/>
      <inkml:brushProperty name="color" value="#FFFFFF"/>
    </inkml:brush>
  </inkml:definitions>
  <inkml:trace contextRef="#ctx0" brushRef="#br0">72 531 24575,'-3'1'0,"1"-1"0,-1 0 0,1 1 0,-1-1 0,1 1 0,-1 0 0,1 0 0,-1 0 0,1 0 0,0 0 0,-1 0 0,1 1 0,0-1 0,0 1 0,0 0 0,0-1 0,0 1 0,1 0 0,-1 0 0,0 0 0,1 1 0,0-1 0,-1 0 0,1 0 0,0 1 0,-1 2 0,-1 2 0,1 1 0,0 0 0,0-1 0,1 1 0,0 0 0,0 0 0,0 10 0,0-49 0,-1 6 0,1 0 0,2 0 0,6-47 0,-5 62 0,1 0 0,0 1 0,1-1 0,0 1 0,0 0 0,1 0 0,0 1 0,1 0 0,0-1 0,0 2 0,1-1 0,12-11 0,-19 19 0,1 0 0,-1 0 0,0-1 0,0 1 0,1 0 0,-1 0 0,0 0 0,1 0 0,-1 0 0,0 0 0,1 0 0,-1-1 0,0 1 0,1 0 0,-1 0 0,0 0 0,1 0 0,-1 0 0,0 0 0,1 1 0,-1-1 0,0 0 0,1 0 0,-1 0 0,0 0 0,0 0 0,1 0 0,-1 1 0,0-1 0,1 0 0,-1 0 0,0 0 0,0 1 0,1-1 0,-1 0 0,0 0 0,0 1 0,0-1 0,1 0 0,-1 0 0,0 1 0,0 0 0,5 20 0,-7 23 0,-48 116 0,49-156 0,0-1 0,0 1 0,-1-1 0,1 1 0,-1-1 0,0 1 0,0-1 0,-3 3 0,5-6 0,0 1 0,0-1 0,0 0 0,0 0 0,0 0 0,-1 0 0,1 1 0,0-1 0,0 0 0,0 0 0,0 0 0,-1 0 0,1 0 0,0 1 0,0-1 0,-1 0 0,1 0 0,0 0 0,0 0 0,0 0 0,-1 0 0,1 0 0,0 0 0,0 0 0,-1 0 0,1 0 0,0 0 0,0 0 0,-1 0 0,1 0 0,0 0 0,0 0 0,0 0 0,-1 0 0,1 0 0,0-1 0,0 1 0,-1 0 0,1 0 0,-4-20 0,3-31 0,3-166 0,-1 212 0,0 0 0,0 0 0,0 0 0,0 0 0,1 0 0,0 0 0,0 0 0,1 0 0,-1 1 0,1-1 0,0 1 0,0 0 0,0 0 0,1 0 0,-1 0 0,1 0 0,0 1 0,0 0 0,0-1 0,8-2 0,-12 6 0,1 0 0,0 0 0,0 0 0,0 0 0,0 0 0,0 1 0,-1-1 0,1 0 0,0 1 0,0-1 0,0 1 0,-1-1 0,1 1 0,0-1 0,-1 1 0,1-1 0,0 1 0,-1 0 0,1-1 0,-1 1 0,1 0 0,-1-1 0,1 1 0,-1 0 0,0 0 0,1 0 0,-1-1 0,0 1 0,1 0 0,-1 0 0,0 0 0,0 0 0,0 0 0,0 0 0,0-1 0,0 1 0,0 0 0,0 0 0,-1 1 0,1 46 0,0-41 0,-2 6 0,1 0 0,-2-1 0,-6 22 0,-5 28 0,2 12 0,13-101 0,-1 0 0,-7-51 0,-1-29 0,8 78 0,-1 17 0,0 0 0,1-1 0,1 1 0,0 0 0,1 0 0,0 0 0,1 0 0,5-13 0,-8 25 0,0 0 0,-1 0 0,1 0 0,0 0 0,0-1 0,0 1 0,0 0 0,1 0 0,-1 0 0,0 0 0,0 0 0,0 0 0,0-1 0,0 1 0,0 0 0,0 0 0,0 0 0,0 0 0,0 0 0,0 0 0,0-1 0,0 1 0,0 0 0,1 0 0,-1 0 0,0 0 0,0 0 0,0 0 0,0 0 0,0 0 0,0 0 0,1-1 0,-1 1 0,0 0 0,0 0 0,0 0 0,0 0 0,0 0 0,1 0 0,-1 0 0,0 0 0,0 0 0,0 0 0,0 0 0,0 0 0,0 0 0,1 0 0,-1 0 0,0 0 0,0 1 0,0-1 0,0 0 0,0 0 0,1 0 0,-1 0 0,0 0 0,0 0 0,0 0 0,0 0 0,0 0 0,0 0 0,0 1 0,0-1 0,1 0 0,-1 0 0,4 15 0,-1 20 0,-5-13 0,0 0 0,-8 35 0,5-34 0,1 0 0,-1 29 0,-8 65 0,15-150 0,0-15 0,12-61 0,-5 53 0,-8 42 0,1-1 0,1 1 0,0 0 0,1 0 0,0 1 0,1-1 0,12-23 0,-17 36 0,0 1 0,0-1 0,1 0 0,-1 1 0,0-1 0,0 0 0,1 0 0,-1 1 0,0-1 0,1 1 0,-1-1 0,1 0 0,-1 1 0,1-1 0,-1 1 0,1-1 0,-1 1 0,1-1 0,-1 1 0,1-1 0,0 1 0,-1 0 0,1-1 0,0 1 0,-1 0 0,1 0 0,0-1 0,0 1 0,0 22 0,-2-4 0,2 23 0,1-31 0,-1-1 0,-1 1 0,1 0 0,-2 0 0,0 0 0,0 0 0,0-1 0,-1 1 0,-1 0 0,-4 11 0,7-21 0,0 0 0,0 1 0,0-1 0,0 0 0,0 0 0,0 0 0,-1 1 0,1-1 0,0 0 0,0 0 0,0 1 0,0-1 0,0 0 0,-1 0 0,1 0 0,0 0 0,0 1 0,0-1 0,-1 0 0,1 0 0,0 0 0,0 0 0,0 0 0,-1 0 0,1 0 0,0 1 0,0-1 0,-1 0 0,1 0 0,0 0 0,0 0 0,-1 0 0,1 0 0,0 0 0,0 0 0,-1 0 0,1 0 0,0-1 0,0 1 0,-1 0 0,-4-11 0,-1-26 0,6 31 0,-5-25 0,1 1 0,2-1 0,3-51 0,-1 81 0,1-1 0,-1 1 0,0 0 0,1-1 0,-1 1 0,1 0 0,0 0 0,-1-1 0,1 1 0,0 0 0,0 0 0,0 0 0,-1 0 0,1 0 0,0 0 0,1 0 0,-1 0 0,0 0 0,0 1 0,0-1 0,0 0 0,1 1 0,-1-1 0,0 1 0,1-1 0,-1 1 0,0 0 0,1-1 0,1 1 0,53-2 0,-10 0 0,-26-10 0,-20 12 0,0 0 0,0-1 0,0 1 0,0-1 0,1 1 0,-1 0 0,0-1 0,0 1 0,0-1 0,0 1 0,-1 0 0,1-1 0,0 1 0,0 0 0,0-1 0,0 1 0,0-1 0,0 1 0,-1 0 0,1-1 0,0 1 0,0 0 0,0-1 0,-1 1 0,1 0 0,0-1 0,-1 1 0,1 0 0,0 0 0,-1-1 0,-2-1 0,0 1 0,0-1 0,1 1 0,-1 0 0,0 0 0,-1 0 0,1 0 0,0 0 0,0 0 0,-6 1 0,-5-1-1365,2 2-5461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5:45.896"/>
    </inkml:context>
    <inkml:brush xml:id="br0">
      <inkml:brushProperty name="width" value="0.05" units="cm"/>
      <inkml:brushProperty name="height" value="0.05" units="cm"/>
      <inkml:brushProperty name="color" value="#FFFFFF"/>
    </inkml:brush>
  </inkml:definitions>
  <inkml:trace contextRef="#ctx0" brushRef="#br0">1 759 24575,'82'-2'0,"88"4"0,-114 13 0,-25-4 0,-37-13 0,0 2 0,0-1 0,0 1 0,0 0 0,0 0 0,0 0 0,0 1 0,0 0 0,0 0 0,0 1 0,1-1 0,-1 1 0,0 0 0,1 1 0,-1 0 0,-7 5 0,12-7 0,1-1 0,-1 1 0,1 0 0,-1-1 0,1 1 0,-1 0 0,0-1 0,1 1 0,-1-1 0,0 1 0,0-1 0,1 1 0,-1-1 0,0 0 0,0 1 0,1-1 0,-1 0 0,0 0 0,0 0 0,0 1 0,0-1 0,0 0 0,1 0 0,-1 0 0,0 0 0,0 0 0,0-1 0,-1 1 0,0-1 0,1 0 0,-1 0 0,1-1 0,-1 1 0,1 0 0,0 0 0,0-1 0,0 1 0,-1-1 0,1 1 0,0-1 0,1 0 0,-2-1 0,-20-66 0,19 55 0,2 10 0,0 0 0,0 0 0,1 0 0,-1 0 0,1 0 0,0 0 0,0 0 0,1-6 0,-1 10 0,0-1 0,1 0 0,-1 0 0,0 0 0,0 0 0,1 0 0,-1 1 0,1-1 0,-1 0 0,1 0 0,-1 1 0,1-1 0,-1 0 0,1 0 0,-1 1 0,1-1 0,0 1 0,-1-1 0,1 1 0,0-1 0,0 1 0,0-1 0,-1 1 0,1-1 0,0 1 0,0 0 0,0 0 0,0-1 0,-1 1 0,1 0 0,0 0 0,0 0 0,0 0 0,0 0 0,0 0 0,0 0 0,0 0 0,0 1 0,-1-1 0,1 0 0,0 0 0,0 1 0,1 0 0,-1 0 0,1 0 0,0 0 0,-1 0 0,0 0 0,1 1 0,-1-1 0,0 0 0,0 1 0,0-1 0,1 1 0,-2-1 0,1 1 0,0 0 0,0-1 0,0 1 0,-1 0 0,1 0 0,-1-1 0,1 1 0,-1 0 0,0 0 0,0 0 0,0 0 0,0 1 0,-1 57 0,-1-41 0,1 13 0,-1-19 0,2 0 0,-1 0 0,2 0 0,0 0 0,3 19 0,-4-32 0,0 0 0,0 0 0,0 0 0,0 0 0,1-1 0,-1 1 0,0 0 0,0 0 0,0 0 0,0 0 0,0 0 0,0 0 0,0 0 0,0 0 0,0 0 0,0 0 0,0 0 0,0 0 0,1 0 0,-1 0 0,0 0 0,0 0 0,0 0 0,0 0 0,0 0 0,0 0 0,0 0 0,0 0 0,0 0 0,0 0 0,1 0 0,-1 0 0,0 0 0,0 0 0,0 0 0,0 0 0,0 0 0,0 0 0,0 0 0,0 0 0,0 0 0,0 0 0,0 0 0,0 0 0,0 1 0,1-1 0,-1 0 0,0 0 0,0 0 0,0 0 0,0 0 0,0 0 0,0 0 0,0 0 0,0 0 0,0 0 0,0 0 0,0 1 0,0-1 0,3-13 0,-1-20 0,-5 15 0,2 10 0,-1 1 0,1-1 0,-1 1 0,0-1 0,-1 1 0,0 0 0,-4-8 0,6 15 0,1 0 0,0-1 0,0 1 0,0 0 0,0 0 0,0 0 0,0 0 0,0-1 0,0 1 0,0 0 0,0 0 0,0 0 0,-1 0 0,1 0 0,0 0 0,0 0 0,0-1 0,0 1 0,0 0 0,0 0 0,-1 0 0,1 0 0,0 0 0,0 0 0,0 0 0,0 0 0,-1 0 0,1 0 0,0 0 0,0 0 0,0 0 0,0 0 0,-1 0 0,1 0 0,0 0 0,0 0 0,0 0 0,0 0 0,0 0 0,-1 0 0,1 0 0,0 0 0,0 0 0,0 0 0,0 1 0,0-1 0,-1 0 0,1 0 0,0 0 0,0 0 0,0 0 0,0 0 0,0 0 0,0 1 0,0-1 0,0 0 0,-1 0 0,1 0 0,-4 17 0,2 17 0,1-22 0,1 0 0,1-1 0,0 1 0,4 13 0,-3-19 0,0-1 0,0 1 0,1-1 0,0 1 0,0-1 0,0 0 0,1 0 0,0 0 0,8 8 0,17 18 0,34 44 0,-62-74 0,0 0 0,0 0 0,0 0 0,-1 0 0,1 0 0,0 1 0,-1-1 0,1 0 0,0 0 0,-1 0 0,0 1 0,1-1 0,-1 0 0,0 0 0,0 1 0,1-1 0,-1 0 0,0 1 0,0-1 0,-1 0 0,1 1 0,0-1 0,0 0 0,-1 1 0,1-1 0,0 0 0,-1 0 0,0 0 0,1 1 0,-1-1 0,0 0 0,1 0 0,-1 0 0,0 0 0,-1 1 0,1-1 0,0-1 0,0 1 0,-1-1 0,1 0 0,0 0 0,0 1 0,0-1 0,0 0 0,0 0 0,-1 0 0,1 0 0,0 0 0,0-1 0,0 1 0,0 0 0,0 0 0,0-1 0,0 1 0,0-1 0,0 1 0,0-1 0,0 1 0,0-1 0,0 0 0,0 1 0,0-1 0,0 0 0,0 0 0,1 1 0,-1-1 0,0 0 0,0 0 0,1 0 0,-1 0 0,1 0 0,-1 0 0,1 0 0,0 0 0,-1-3 0,-3-6 0,0 0 0,1 0 0,0-1 0,1 1 0,0-1 0,1 0 0,0-13 0,1 31 0,0 1 0,0 0 0,0 0 0,1 0 0,0 0 0,3 12 0,-3-24 0,0 0 0,0 0 0,0 0 0,0 0 0,-1 0 0,0 0 0,0 0 0,0 0 0,0 0 0,-2-7 0,-21-15 0,8 17 0,14 9 0,1-1 0,0 1 0,0 0 0,-1 0 0,1 0 0,0 0 0,0 0 0,-1 0 0,1 0 0,0 0 0,0 0 0,-1 0 0,1 0 0,0 0 0,0 0 0,-1 0 0,1 0 0,0 0 0,0 0 0,-1 0 0,1 1 0,0-1 0,0 0 0,0 0 0,-1 0 0,1 0 0,0 0 0,0 1 0,0-1 0,-1 0 0,1 0 0,0 0 0,0 1 0,0-1 0,0 0 0,0 0 0,-1 0 0,1 1 0,0-1 0,0 0 0,0 0 0,0 1 0,0 0 0,0 1 0,1-1 0,-1 1 0,0-1 0,1 0 0,-1 1 0,1-1 0,-1 0 0,1 1 0,0-1 0,-1 0 0,1 0 0,0 0 0,0 0 0,0 0 0,0 0 0,2 2 0,26 22 0,-15-14 0,-7-7 0,1 1 0,0-1 0,0-1 0,0 0 0,0 0 0,1 0 0,-1-1 0,1 0 0,-1-1 0,18 1 0,25 6 0,-47-7 0,-1 0 0,1 0 0,0 1 0,-1-1 0,1 1 0,-1-1 0,0 1 0,0 0 0,0 1 0,0-1 0,4 4 0,-6-6 0,-1 1 0,0-1 0,0 0 0,0 1 0,0-1 0,1 0 0,-1 0 0,0 1 0,0-1 0,0 0 0,0 1 0,0-1 0,0 0 0,0 1 0,0-1 0,0 0 0,0 1 0,0-1 0,0 0 0,0 1 0,0-1 0,0 0 0,0 1 0,0-1 0,0 0 0,0 1 0,0-1 0,-1 0 0,1 1 0,0-1 0,0 0 0,0 0 0,0 1 0,-1-1 0,1 0 0,0 0 0,0 1 0,-1-1 0,1 0 0,-30 7 0,-23-9 0,37 1 0,0 1 0,-30 2 0,46-2 0,0 0 0,0 0 0,0 0 0,0 1 0,0-1 0,0 0 0,0 0 0,0 0 0,0 0 0,0 0 0,0 0 0,0 0 0,0 0 0,0 0 0,0 0 0,0 0 0,0 0 0,0 0 0,0 1 0,0-1 0,0 0 0,0 0 0,0 0 0,0 0 0,0 0 0,0 0 0,0 0 0,0 0 0,0 0 0,0 0 0,0 0 0,0 0 0,0 1 0,0-1 0,0 0 0,0 0 0,0 0 0,0 0 0,0 0 0,0 0 0,0 0 0,0 0 0,0 0 0,0 0 0,-1 0 0,1 0 0,0 0 0,0 0 0,0 0 0,0 0 0,0 0 0,0 0 0,0 0 0,13 5 0,15 1 0,-92-7 0,35 1 0,25 0 0,13 0 0,2 0 0,70 5 0,-81-5 0,1 0 0,-1 1 0,1-1 0,0 0 0,-1 0 0,1 0 0,0 0 0,-1 0 0,1 0 0,0-1 0,-1 1 0,1 0 0,0 0 0,-1 0 0,1-1 0,-1 1 0,1 0 0,0 0 0,-1-1 0,1 1 0,-1-1 0,1 1 0,-1 0 0,1-1 0,-1 1 0,0-1 0,1 1 0,-1-1 0,1 0 0,-1 1 0,0-1 0,0 1 0,1-2 0,1-28 0,-3 21 0,0 0 0,-1 1 0,0-1 0,-7-14 0,-1 1 0,1 0 0,-11-43 0,-9-23 0,26 78 0,0 1 0,0 0 0,2-1 0,-1 1 0,1-1 0,0 0 0,1-10 0,-6-45 0,2 39 0,1 1 0,1 0 0,2-1 0,2-30 0,0-6 0,-1 44 0,1 0 0,1 0 0,1 1 0,7-23 0,8-47 0,-5-59 0,-9 119 0,-4 25 0,0-1 0,-1 0 0,1 0 0,0 0 0,-1 0 0,0 0 0,0 0 0,0 0 0,0 0 0,0 0 0,0 0 0,-1 0 0,0 0 0,1 1 0,-1-1 0,-2-5 0,1 6 0,0 1 0,0 0 0,0 0 0,0 0 0,0 0 0,0 0 0,0 0 0,0 1 0,0-1 0,0 1 0,0-1 0,-1 1 0,1 0 0,0 0 0,0 0 0,0 0 0,-1 0 0,-2 1 0,3-1 0,1 0 0,0 0 0,-1 0 0,1 0 0,-1 0 0,1 1 0,0-1 0,-1 0 0,1 1 0,-1-1 0,1 1 0,0-1 0,0 1 0,-1 0 0,1-1 0,0 1 0,0 0 0,0 0 0,0 0 0,0 0 0,0 0 0,0 0 0,0 0 0,0 1 0,0-1 0,1 0 0,-1 0 0,0 1 0,1-1 0,-1 0 0,1 2 0,0-2 0,0 0 0,1 0 0,-1 0 0,1 0 0,0 0 0,-1 0 0,1 0 0,0-1 0,-1 1 0,1 0 0,0-1 0,0 1 0,0 0 0,-1-1 0,1 1 0,0-1 0,0 1 0,0-1 0,0 1 0,0-1 0,0 0 0,0 0 0,0 1 0,0-1 0,0 0 0,0 0 0,0 0 0,0 0 0,0 0 0,1 0 0,-1-1 0,1 1 0,36-5 0,-22 2 0,18-4 0,-33 7 0,-1 0 0,1 0 0,0 0 0,0 0 0,0-1 0,0 1 0,0 0 0,0-1 0,-1 1 0,1-1 0,0 1 0,0-1 0,-1 1 0,1-1 0,0 0 0,0 1 0,-1-1 0,1 0 0,-1 1 0,1-1 0,-1 0 0,1 0 0,-1 0 0,1 0 0,-32-30 0,28 26 0,1-2 0,19 8 0,-16 2 0,-1 0 0,1 0 0,0 0 0,-1 0 0,0 0 0,1 0 0,-1 1 0,0-1 0,-1 0 0,1 0 0,-1 0 0,-1 6 0,1-1 0,-1 31 0,2 1 0,1 0 0,2 0 0,15 67 0,-10-67 0,-2 0 0,-2 0 0,-1 0 0,-6 78 0,-3-70 0,-1 50 0,7 127-1365,0-214-5461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6:40.546"/>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6:44.187"/>
    </inkml:context>
    <inkml:brush xml:id="br0">
      <inkml:brushProperty name="width" value="0.05" units="cm"/>
      <inkml:brushProperty name="height" value="0.05" units="cm"/>
      <inkml:brushProperty name="color" value="#FFFFFF"/>
    </inkml:brush>
  </inkml:definitions>
  <inkml:trace contextRef="#ctx0" brushRef="#br0">4 239 24575,'-1'-60'-69,"-1"34"-191,2 0 1,0 0 0,2 1 0,7-42 0,-6 58-6567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6:58.185"/>
    </inkml:context>
    <inkml:brush xml:id="br0">
      <inkml:brushProperty name="width" value="0.05" units="cm"/>
      <inkml:brushProperty name="height" value="0.05" units="cm"/>
      <inkml:brushProperty name="color" value="#FFFFFF"/>
    </inkml:brush>
  </inkml:definitions>
  <inkml:trace contextRef="#ctx0" brushRef="#br0">403 437 24575,'-1'1'0,"0"-1"0,-1 1 0,1-1 0,0 1 0,0-1 0,-1 1 0,1 0 0,0-1 0,0 1 0,0 0 0,0 0 0,0 0 0,0 0 0,0 0 0,0 0 0,0 0 0,0 0 0,0 0 0,1 1 0,-1-1 0,1 0 0,-1 0 0,1 1 0,-1-1 0,1 0 0,0 1 0,-1-1 0,1 1 0,0-1 0,0 3 0,-2 48 0,2-46 0,1 171 0,-1-193 0,-1-27 0,3 1 0,7-50 0,-5 69 0,-2 8 0,0-1 0,1 1 0,1 0 0,0 0 0,1 0 0,1 0 0,0 1 0,1 0 0,0 0 0,10-13 0,14-19 0,-28 40 0,1-1 0,-1 1 0,1 0 0,1 0 0,-1 1 0,1-1 0,0 1 0,0 0 0,0 0 0,1 1 0,0 0 0,0 0 0,10-6 0,-43 42 0,-47 69 0,68-88 0,1 0 0,0 0 0,1 1 0,1 0 0,0 0 0,0 0 0,2 0 0,-1 0 0,2 25 0,-1-76 0,-1 16 0,0 0 0,2 0 0,1 1 0,0-1 0,2 0 0,6-29 0,-5 43 0,-1 0 0,1 0 0,1 1 0,-1 0 0,1 0 0,0 0 0,0 0 0,1 1 0,9-8 0,62-39 0,-62 43 0,9-2 0,-21 10 0,0 0 0,0 0 0,0 0 0,0-1 0,0 1 0,0-1 0,0 0 0,0 0 0,-1 0 0,1 0 0,0 0 0,-1-1 0,0 1 0,0-1 0,3-3 0,-10 8 0,0 0 0,1 0 0,-1 0 0,1 0 0,0 1 0,-8 5 0,-5 11 0,0 0 0,2 1 0,-15 24 0,13-20 0,-32 39 0,42-53 0,-1 0 0,2 1 0,-1 0 0,2 0 0,-1 0 0,1 1 0,1-1 0,0 1 0,-4 24 0,4-19 0,-1 1 0,0-1 0,-14 28 0,16-105 0,2-20 0,3-69 0,0 140 0,0 1 0,0 0 0,0 0 0,1 0 0,0 0 0,1 0 0,0 1 0,0-1 0,10-12 0,-11 15 0,0 1 0,1 0 0,-1 0 0,1 0 0,0 0 0,0 1 0,1 0 0,-1-1 0,1 1 0,-1 1 0,1-1 0,0 1 0,0 0 0,0 0 0,0 0 0,7-1 0,120-20 0,-63 9 0,-23 13 0,-38 1 0,-1 1 0,0-2 0,1 1 0,-1-1 0,10-2 0,-17 3 0,0 0 0,0 0 0,1 0 0,-1 0 0,0 0 0,0 0 0,0 0 0,1 0 0,-1 0 0,0 0 0,0 0 0,0 0 0,0 0 0,1 0 0,-1 0 0,0 0 0,0 0 0,0 0 0,1 0 0,-1-1 0,0 1 0,0 0 0,0 0 0,0 0 0,0 0 0,1 0 0,-1-1 0,0 1 0,0 0 0,0 0 0,0 0 0,0-1 0,0 1 0,0 0 0,0 0 0,0 0 0,0 0 0,0-1 0,0 1 0,0 0 0,0 0 0,0 0 0,0-1 0,0 1 0,0 0 0,0 0 0,0 0 0,0-1 0,0 1 0,-12-8 0,-16-1 0,-21-3 0,59 13 0,1 0 0,0-1 0,0-1 0,0 0 0,0 0 0,17-5 0,27-2 0,-125-4 0,122 14 0,-44-4 0,-43 1 0,13 1 0,7-1 0,0 1 0,-1 1 0,-22 4 0,32-3 0,0 0 0,0 0 0,1 0 0,-1 1 0,0-1 0,1 1 0,0 1 0,0-1 0,0 1 0,0 0 0,0 0 0,-4 5 0,-146 161 0,178-191 0,0 0 0,44-28 0,-12 10 0,-31 24 0,-21 18 0,-14 10 0,-17 17 0,2 1 0,1 1 0,1 2 0,2 0 0,-29 60 0,43-77 0,3-8 0,1 0 0,0 0 0,0 0 0,1 0 0,0 1 0,-1 9 0,-4 31 0,1-6 0,-3 88 0,-3 26 0,11-111 0,0-35 0,1 1 0,1-1 0,0 1 0,0-1 0,1 1 0,1-1 0,5 21 0,-5-31 0,-1 1 0,0-1 0,1 0 0,0 0 0,-1 0 0,1 0 0,0 0 0,0 0 0,0 0 0,0 0 0,0-1 0,0 1 0,1-1 0,-1 0 0,1 0 0,-1 0 0,1 0 0,-1 0 0,1 0 0,-1 0 0,1-1 0,0 0 0,-1 1 0,1-1 0,0 0 0,-1 0 0,1 0 0,0-1 0,-1 1 0,1-1 0,-1 1 0,1-1 0,0 0 0,2-1 0,-3 1 0,0 0 0,0 0 0,0 0 0,-1 0 0,1 0 0,0 0 0,0 0 0,-1-1 0,1 1 0,0-1 0,-1 1 0,0-1 0,1 0 0,-1 1 0,0-1 0,0 0 0,0 0 0,0 0 0,0 0 0,0 0 0,0 0 0,-1 0 0,1 0 0,-1 0 0,0 0 0,1 0 0,-1 0 0,0-1 0,0 1 0,0 0 0,-1 0 0,1 0 0,0 0 0,-1 0 0,0 0 0,1 0 0,-1 0 0,0 0 0,0 0 0,0 0 0,0 0 0,0 0 0,-2-1 0,-72-123 0,55 73 0,17 43 0,0 0 0,-1 1 0,0 0 0,0-1 0,-1 1 0,-11-16 0,21 65 0,9-5 0,24 43 0,4 10 0,-28-65 0,-12-24 0,-7-14 0,-82-159 0,67 147 0,20 27 0,0 0 0,0 0 0,0 0 0,0 0 0,0 0 0,0 0 0,0-1 0,-1 1 0,1 0 0,0 0 0,0 0 0,0 0 0,0 0 0,0 0 0,0 0 0,0 0 0,-1 0 0,1 0 0,0 0 0,0 0 0,0 0 0,0 0 0,0 0 0,0 0 0,-1 0 0,1 0 0,0 0 0,0 0 0,0 0 0,0 0 0,0 0 0,0 0 0,0 0 0,-1 0 0,1 0 0,0 0 0,0 0 0,0 0 0,0 0 0,0 0 0,0 1 0,0-1 0,0 0 0,-1 0 0,1 0 0,0 0 0,0 0 0,0 0 0,0 0 0,0 0 0,0 1 0,0-1 0,0 0 0,0 0 0,0 0 0,0 0 0,0 1 0,3 18 0,10 17 0,1-1 0,2-1 0,23 38 0,-37-67 0,0-1 0,1 1 0,0-1 0,0 1 0,0-1 0,0 0 0,1 0 0,-1-1 0,1 1 0,0-1 0,0 1 0,1-1 0,-1-1 0,1 1 0,-1 0 0,1-1 0,0 0 0,0 0 0,0-1 0,0 1 0,0-1 0,0 0 0,0 0 0,1-1 0,4 0 0,42 8 0,-49-8 0,0 1 0,-1-1 0,1 1 0,0 0 0,-1 0 0,1 0 0,-1 0 0,1 0 0,-1 1 0,0-1 0,1 1 0,-1 0 0,0-1 0,0 1 0,0 0 0,2 3 0,-4-4 0,0-1 0,-1 1 0,1-1 0,0 1 0,0-1 0,-1 1 0,1-1 0,-1 0 0,1 1 0,0-1 0,-1 0 0,1 1 0,-1-1 0,1 0 0,-1 0 0,1 1 0,0-1 0,-1 0 0,1 0 0,-1 0 0,1 0 0,-1 0 0,1 0 0,-1 1 0,0-1 0,1 0 0,-1-1 0,1 1 0,-1 0 0,1 0 0,-1 0 0,1 0 0,-1 0 0,0-1 0,-21 0 0,7-3 0,-32-5 0,45 8 0,0 1 0,0 0 0,-1 0 0,1 0 0,0 0 0,0 0 0,0 0 0,0 0 0,0 0 0,0 1 0,0-1 0,0 1 0,0 0 0,0 0 0,0-1 0,-3 3 0,5-2 0,0-1 0,0 0 0,-1 0 0,1 0 0,0 1 0,0-1 0,0 0 0,0 1 0,0-1 0,-1 0 0,1 0 0,0 1 0,0-1 0,0 0 0,0 1 0,0-1 0,0 0 0,0 1 0,0-1 0,0 0 0,0 0 0,0 1 0,0-1 0,0 0 0,0 1 0,1-1 0,-1 0 0,0 0 0,0 1 0,0-1 0,0 0 0,0 0 0,1 1 0,-1-1 0,0 0 0,0 0 0,0 1 0,1-1 0,-1 0 0,0 0 0,18 11 0,18 0 0,8-4 0,1-2 0,48-2 0,-131-4 0,22-1 0,0 1 0,0 1 0,0 1 0,0 0 0,-17 4 0,37-1 0,15 3 0,23 3 0,57-6 0,-57-5 0,-33 1 0,-11 0 0,-64-1 0,-71 2 0,137-1 0,-1 0 0,0 0 0,1 0 0,-1 0 0,1 0 0,-1 0 0,0 0 0,1 0 0,-1 0 0,0 0 0,1 0 0,-1 0 0,1 1 0,-1-1 0,0 0 0,1 0 0,-1 1 0,1-1 0,-1 0 0,1 1 0,-1-1 0,1 0 0,-1 1 0,1-1 0,0 1 0,-1 0 0,13 7 0,28 4 0,179-12 0,-271 1 0,28 1 0,0-2 0,0 0 0,0-2 0,1-1 0,-32-7 0,66 12 0,0-2 0,0 1 0,0-1 0,12-2 0,13 0 0,44 2 0,-48 0 0,-28 0 0,-10 0 0,-112 2 0,-126-4 0,197-3 0,-65-3 0,80 6 0,-60-9 0,60 5 0,-63-2 0,64 7 0,21 0 0,1 1 0,-1 0 0,0 0 0,0 1 0,-13 3 0,23-4 0,-1 0 0,1 0 0,0 0 0,-1 0 0,1 0 0,0 0 0,-1 0 0,1 0 0,0 0 0,-1 0 0,1 0 0,0 0 0,-1 0 0,1 1 0,0-1 0,0 0 0,-1 0 0,1 0 0,0 1 0,0-1 0,-1 0 0,1 0 0,0 1 0,0-1 0,-1 0 0,1 0 0,0 1 0,0-1 0,0 0 0,0 1 0,0-1 0,-1 0 0,1 1 0,0-1 0,0 0 0,0 1 0,0-1 0,0 1 0,12 6 0,19 2 0,23 2 0,-102-11 0,27 1 0,35 0 0,814-1 0,-978 0-1365,139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49:26.786"/>
    </inkml:context>
    <inkml:brush xml:id="br0">
      <inkml:brushProperty name="width" value="0.2" units="cm"/>
      <inkml:brushProperty name="height" value="0.2" units="cm"/>
      <inkml:brushProperty name="color" value="#FFFFFF"/>
    </inkml:brush>
  </inkml:definitions>
  <inkml:trace contextRef="#ctx0" brushRef="#br0">1 38 24575,'4'0'0,"7"0"0,5 0 0,5 0 0,3 0 0,2 0 0,1 0 0,0 0 0,1 0 0,-5-5 0,-2-1 0,0 0 0,1 2 0,-3-4 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20:39:17.978"/>
    </inkml:context>
    <inkml:brush xml:id="br0">
      <inkml:brushProperty name="width" value="0.05" units="cm"/>
      <inkml:brushProperty name="height" value="0.05" units="cm"/>
      <inkml:brushProperty name="color" value="#FFFFFF"/>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56:18.143"/>
    </inkml:context>
    <inkml:brush xml:id="br0">
      <inkml:brushProperty name="width" value="0.025" units="cm"/>
      <inkml:brushProperty name="height" value="0.025" units="cm"/>
      <inkml:brushProperty name="color" value="#FFFFFF"/>
    </inkml:brush>
  </inkml:definitions>
  <inkml:trace contextRef="#ctx0" brushRef="#br0">1 0 24575,'1'4'0,"1"-1"0,-1 1 0,1-1 0,0 0 0,0 0 0,0 0 0,1 0 0,-1 0 0,1-1 0,-1 1 0,1-1 0,4 3 0,11 13 0,-8-1-115,22 25 359,-31-41-285,0 0-1,0 0 1,0-1-1,-1 1 1,1 0-1,0-1 1,0 1-1,0 0 1,0-1-1,0 1 1,0-1-1,1 1 1,-1-1-1,0 0 1,0 1-1,0-1 1,0 0-1,0 0 1,1 0-1,-1 0 1,0 0-1,0 0 1,0 0-1,0 0 1,1-1-1,-1 1 1,0 0-1,0-1 1,0 1-1,0-1 0,0 1 1,0-1-1,0 1 1,0-1-1,1-1 1,4-3-6785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56:18.499"/>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56:19.009"/>
    </inkml:context>
    <inkml:brush xml:id="br0">
      <inkml:brushProperty name="width" value="0.025" units="cm"/>
      <inkml:brushProperty name="height" value="0.025" units="cm"/>
      <inkml:brushProperty name="color" value="#FFFFFF"/>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56:19.766"/>
    </inkml:context>
    <inkml:brush xml:id="br0">
      <inkml:brushProperty name="width" value="0.025" units="cm"/>
      <inkml:brushProperty name="height" value="0.025" units="cm"/>
      <inkml:brushProperty name="color" value="#FFFFFF"/>
    </inkml:brush>
  </inkml:definitions>
  <inkml:trace contextRef="#ctx0" brushRef="#br0">0 1 24575,'3'0'0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9:56:20.919"/>
    </inkml:context>
    <inkml:brush xml:id="br0">
      <inkml:brushProperty name="width" value="0.025" units="cm"/>
      <inkml:brushProperty name="height" value="0.025" units="cm"/>
      <inkml:brushProperty name="color" value="#FFFFFF"/>
    </inkml:brush>
  </inkml:definitions>
  <inkml:trace contextRef="#ctx0" brushRef="#br0">22 28 24575,'-2'0'0,"-1"-2"0,0-4 0,-2 1 0,0-3 0,2 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A67E1-452D-4920-8CF5-DB457F3E9992}" type="datetimeFigureOut">
              <a:rPr lang="en-US" smtClean="0"/>
              <a:t>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7B812-F373-4A5F-B937-27A00DBF1BC5}" type="slidenum">
              <a:rPr lang="en-US" smtClean="0"/>
              <a:t>‹#›</a:t>
            </a:fld>
            <a:endParaRPr lang="en-US"/>
          </a:p>
        </p:txBody>
      </p:sp>
    </p:spTree>
    <p:extLst>
      <p:ext uri="{BB962C8B-B14F-4D97-AF65-F5344CB8AC3E}">
        <p14:creationId xmlns:p14="http://schemas.microsoft.com/office/powerpoint/2010/main" val="56796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https://visualhunt.com/f7/photo/32891036558/2ed24545c0/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2EFDE5-AE1E-4954-8124-6AD7E3C40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20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EFDE5-AE1E-4954-8124-6AD7E3C40871}" type="slidenum">
              <a:rPr lang="en-US" smtClean="0"/>
              <a:t>35</a:t>
            </a:fld>
            <a:endParaRPr lang="en-US"/>
          </a:p>
        </p:txBody>
      </p:sp>
    </p:spTree>
    <p:extLst>
      <p:ext uri="{BB962C8B-B14F-4D97-AF65-F5344CB8AC3E}">
        <p14:creationId xmlns:p14="http://schemas.microsoft.com/office/powerpoint/2010/main" val="287310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EFDE5-AE1E-4954-8124-6AD7E3C40871}" type="slidenum">
              <a:rPr lang="en-US" smtClean="0"/>
              <a:t>36</a:t>
            </a:fld>
            <a:endParaRPr lang="en-US"/>
          </a:p>
        </p:txBody>
      </p:sp>
    </p:spTree>
    <p:extLst>
      <p:ext uri="{BB962C8B-B14F-4D97-AF65-F5344CB8AC3E}">
        <p14:creationId xmlns:p14="http://schemas.microsoft.com/office/powerpoint/2010/main" val="224321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7B51F21A-F1FC-404B-BEB5-258B3C52941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BD74A22-C085-47DC-948C-1FA9925958ED}"/>
              </a:ext>
            </a:extLst>
          </p:cNvPr>
          <p:cNvSpPr>
            <a:spLocks noGrp="1"/>
          </p:cNvSpPr>
          <p:nvPr>
            <p:ph type="sldNum" sz="quarter" idx="5"/>
          </p:nvPr>
        </p:nvSpPr>
        <p:spPr>
          <a:xfrm>
            <a:off x="3974534" y="8835998"/>
            <a:ext cx="3040592" cy="46675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smcconomy@eng.famu.fsu.edu</a:t>
            </a:r>
          </a:p>
          <a:p>
            <a:pPr marL="0" marR="0" lvl="0" indent="0" algn="r" defTabSz="914400" rtl="0" eaLnBrk="1" fontAlgn="auto" latinLnBrk="0" hangingPunct="1">
              <a:lnSpc>
                <a:spcPct val="100000"/>
              </a:lnSpc>
              <a:spcBef>
                <a:spcPts val="0"/>
              </a:spcBef>
              <a:spcAft>
                <a:spcPts val="0"/>
              </a:spcAft>
              <a:buClrTx/>
              <a:buSzTx/>
              <a:buFontTx/>
              <a:buNone/>
              <a:tabLst/>
              <a:defRPr/>
            </a:pPr>
            <a:fld id="{EA048D8C-6117-40E4-8E16-004DA1856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Header Placeholder 3">
            <a:extLst>
              <a:ext uri="{FF2B5EF4-FFF2-40B4-BE49-F238E27FC236}">
                <a16:creationId xmlns:a16="http://schemas.microsoft.com/office/drawing/2014/main" id="{181059FB-B1EE-4E11-B75C-14BCF7DCF7F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87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project sponsor is Dr. Rajan Kumar, he is an Associate Professor at the FAMU-FSU college of engineering and the Director of the Florida Center for Advanced Aero-Propulsion. Our project advisor is Dr. Jonas Gustavsson who works as an </a:t>
            </a:r>
            <a:r>
              <a:rPr lang="en-US" b="0" i="0">
                <a:solidFill>
                  <a:srgbClr val="333333"/>
                </a:solidFill>
                <a:effectLst/>
                <a:latin typeface="Helvetica Neue"/>
              </a:rPr>
              <a:t>Associate Scientist at FCAAP.</a:t>
            </a:r>
            <a:endParaRPr lang="en-US"/>
          </a:p>
        </p:txBody>
      </p:sp>
      <p:sp>
        <p:nvSpPr>
          <p:cNvPr id="4" name="Slide Number Placeholder 3"/>
          <p:cNvSpPr>
            <a:spLocks noGrp="1"/>
          </p:cNvSpPr>
          <p:nvPr>
            <p:ph type="sldNum" sz="quarter" idx="5"/>
          </p:nvPr>
        </p:nvSpPr>
        <p:spPr/>
        <p:txBody>
          <a:bodyPr/>
          <a:lstStyle/>
          <a:p>
            <a:fld id="{002EFDE5-AE1E-4954-8124-6AD7E3C40871}" type="slidenum">
              <a:rPr lang="en-US" smtClean="0"/>
              <a:t>3</a:t>
            </a:fld>
            <a:endParaRPr lang="en-US"/>
          </a:p>
        </p:txBody>
      </p:sp>
    </p:spTree>
    <p:extLst>
      <p:ext uri="{BB962C8B-B14F-4D97-AF65-F5344CB8AC3E}">
        <p14:creationId xmlns:p14="http://schemas.microsoft.com/office/powerpoint/2010/main" val="12714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objective of the Smart Projectile project is to create a technology that will allow for a missile to detect and adapt to harsh conditions.</a:t>
            </a:r>
          </a:p>
        </p:txBody>
      </p:sp>
      <p:sp>
        <p:nvSpPr>
          <p:cNvPr id="4" name="Slide Number Placeholder 3"/>
          <p:cNvSpPr>
            <a:spLocks noGrp="1"/>
          </p:cNvSpPr>
          <p:nvPr>
            <p:ph type="sldNum" sz="quarter" idx="5"/>
          </p:nvPr>
        </p:nvSpPr>
        <p:spPr/>
        <p:txBody>
          <a:bodyPr/>
          <a:lstStyle/>
          <a:p>
            <a:fld id="{002EFDE5-AE1E-4954-8124-6AD7E3C40871}" type="slidenum">
              <a:rPr lang="en-US" smtClean="0"/>
              <a:t>4</a:t>
            </a:fld>
            <a:endParaRPr lang="en-US"/>
          </a:p>
        </p:txBody>
      </p:sp>
    </p:spTree>
    <p:extLst>
      <p:ext uri="{BB962C8B-B14F-4D97-AF65-F5344CB8AC3E}">
        <p14:creationId xmlns:p14="http://schemas.microsoft.com/office/powerpoint/2010/main" val="27459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EFDE5-AE1E-4954-8124-6AD7E3C40871}" type="slidenum">
              <a:rPr lang="en-US" smtClean="0"/>
              <a:t>5</a:t>
            </a:fld>
            <a:endParaRPr lang="en-US"/>
          </a:p>
        </p:txBody>
      </p:sp>
    </p:spTree>
    <p:extLst>
      <p:ext uri="{BB962C8B-B14F-4D97-AF65-F5344CB8AC3E}">
        <p14:creationId xmlns:p14="http://schemas.microsoft.com/office/powerpoint/2010/main" val="307824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EFDE5-AE1E-4954-8124-6AD7E3C40871}" type="slidenum">
              <a:rPr lang="en-US" smtClean="0"/>
              <a:t>6</a:t>
            </a:fld>
            <a:endParaRPr lang="en-US"/>
          </a:p>
        </p:txBody>
      </p:sp>
    </p:spTree>
    <p:extLst>
      <p:ext uri="{BB962C8B-B14F-4D97-AF65-F5344CB8AC3E}">
        <p14:creationId xmlns:p14="http://schemas.microsoft.com/office/powerpoint/2010/main" val="1169751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7B812-F373-4A5F-B937-27A00DBF1BC5}" type="slidenum">
              <a:rPr lang="en-US" smtClean="0"/>
              <a:t>14</a:t>
            </a:fld>
            <a:endParaRPr lang="en-US"/>
          </a:p>
        </p:txBody>
      </p:sp>
    </p:spTree>
    <p:extLst>
      <p:ext uri="{BB962C8B-B14F-4D97-AF65-F5344CB8AC3E}">
        <p14:creationId xmlns:p14="http://schemas.microsoft.com/office/powerpoint/2010/main" val="166895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https://visualhunt.com/f7/photo/32891036558/2ed24545c0/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2EFDE5-AE1E-4954-8124-6AD7E3C40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53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EFDE5-AE1E-4954-8124-6AD7E3C40871}" type="slidenum">
              <a:rPr lang="en-US" smtClean="0"/>
              <a:t>32</a:t>
            </a:fld>
            <a:endParaRPr lang="en-US"/>
          </a:p>
        </p:txBody>
      </p:sp>
    </p:spTree>
    <p:extLst>
      <p:ext uri="{BB962C8B-B14F-4D97-AF65-F5344CB8AC3E}">
        <p14:creationId xmlns:p14="http://schemas.microsoft.com/office/powerpoint/2010/main" val="3335143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EFDE5-AE1E-4954-8124-6AD7E3C40871}" type="slidenum">
              <a:rPr lang="en-US" smtClean="0"/>
              <a:t>34</a:t>
            </a:fld>
            <a:endParaRPr lang="en-US"/>
          </a:p>
        </p:txBody>
      </p:sp>
    </p:spTree>
    <p:extLst>
      <p:ext uri="{BB962C8B-B14F-4D97-AF65-F5344CB8AC3E}">
        <p14:creationId xmlns:p14="http://schemas.microsoft.com/office/powerpoint/2010/main" val="379343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F3E-4A09-436A-9BBB-B046EC34874C}"/>
              </a:ext>
            </a:extLst>
          </p:cNvPr>
          <p:cNvSpPr>
            <a:spLocks noGrp="1"/>
          </p:cNvSpPr>
          <p:nvPr>
            <p:ph type="ctrTitle"/>
          </p:nvPr>
        </p:nvSpPr>
        <p:spPr>
          <a:xfrm>
            <a:off x="838199" y="1122363"/>
            <a:ext cx="10515599" cy="2260355"/>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E146AC5B-A832-438B-B781-FE132E5AAD69}"/>
              </a:ext>
            </a:extLst>
          </p:cNvPr>
          <p:cNvSpPr>
            <a:spLocks noGrp="1"/>
          </p:cNvSpPr>
          <p:nvPr>
            <p:ph type="subTitle" idx="1"/>
          </p:nvPr>
        </p:nvSpPr>
        <p:spPr>
          <a:xfrm>
            <a:off x="838200" y="3602038"/>
            <a:ext cx="10515600" cy="1655762"/>
          </a:xfrm>
        </p:spPr>
        <p:txBody>
          <a:bodyPr/>
          <a:lstStyle>
            <a:lvl1pPr marL="0" indent="0" algn="l">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Footer Placeholder 4">
            <a:extLst>
              <a:ext uri="{FF2B5EF4-FFF2-40B4-BE49-F238E27FC236}">
                <a16:creationId xmlns:a16="http://schemas.microsoft.com/office/drawing/2014/main" id="{A2AF1849-F7DF-4428-8791-CDE01476CB79}"/>
              </a:ext>
            </a:extLst>
          </p:cNvPr>
          <p:cNvSpPr>
            <a:spLocks noGrp="1"/>
          </p:cNvSpPr>
          <p:nvPr>
            <p:ph type="ftr" sz="quarter" idx="3"/>
          </p:nvPr>
        </p:nvSpPr>
        <p:spPr>
          <a:xfrm>
            <a:off x="4038600" y="6209024"/>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8" name="Slide Number Placeholder 5">
            <a:extLst>
              <a:ext uri="{FF2B5EF4-FFF2-40B4-BE49-F238E27FC236}">
                <a16:creationId xmlns:a16="http://schemas.microsoft.com/office/drawing/2014/main" id="{A6352D44-B364-42A1-8D5E-BCFA866BC207}"/>
              </a:ext>
            </a:extLst>
          </p:cNvPr>
          <p:cNvSpPr>
            <a:spLocks noGrp="1"/>
          </p:cNvSpPr>
          <p:nvPr>
            <p:ph type="sldNum" sz="quarter" idx="4"/>
          </p:nvPr>
        </p:nvSpPr>
        <p:spPr>
          <a:xfrm>
            <a:off x="11353800" y="6209024"/>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Tree>
    <p:extLst>
      <p:ext uri="{BB962C8B-B14F-4D97-AF65-F5344CB8AC3E}">
        <p14:creationId xmlns:p14="http://schemas.microsoft.com/office/powerpoint/2010/main" val="185352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AC61-1959-44FA-8A93-F4B1FECD3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A0646-0B52-49E3-9349-C902CFC17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8A237A-1713-4B4E-961F-D4A79D934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Footer Placeholder 4">
            <a:extLst>
              <a:ext uri="{FF2B5EF4-FFF2-40B4-BE49-F238E27FC236}">
                <a16:creationId xmlns:a16="http://schemas.microsoft.com/office/drawing/2014/main" id="{15B3B4FA-F86C-4A54-AFAB-544DAE57316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3D9B0C6B-D7A4-47B6-B443-041EBC0AFC54}"/>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8" name="Content Placeholder 2">
            <a:extLst>
              <a:ext uri="{FF2B5EF4-FFF2-40B4-BE49-F238E27FC236}">
                <a16:creationId xmlns:a16="http://schemas.microsoft.com/office/drawing/2014/main" id="{331E84F8-12C5-40E5-A45C-E4BEFB7ED94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27297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838200" y="1825625"/>
            <a:ext cx="347472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4404360" y="1825625"/>
            <a:ext cx="694944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1C2CC54A-A1B1-40AC-8006-ABA9B9FC05F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2C7F4A8C-DEC5-477A-A674-4F1B2015B2F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7" name="Content Placeholder 2">
            <a:extLst>
              <a:ext uri="{FF2B5EF4-FFF2-40B4-BE49-F238E27FC236}">
                <a16:creationId xmlns:a16="http://schemas.microsoft.com/office/drawing/2014/main" id="{BD5E60FA-03DC-4DD3-ADB5-558FDAFF180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95573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Two-third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28800"/>
            <a:ext cx="347472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199" y="1828800"/>
            <a:ext cx="694944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5B3DA184-B0C9-474F-8A7B-BECFCD743D8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399EE9E5-A378-44F2-BF9B-3202813097B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7" name="Content Placeholder 2">
            <a:extLst>
              <a:ext uri="{FF2B5EF4-FFF2-40B4-BE49-F238E27FC236}">
                <a16:creationId xmlns:a16="http://schemas.microsoft.com/office/drawing/2014/main" id="{F4882E59-CF7D-41E5-88A8-18E87385456E}"/>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58088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 Heading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5A75-5113-0442-B764-1FD593F8F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9788" y="1675886"/>
            <a:ext cx="10515600"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D13C29-A3D5-9E4C-B068-E58B25DE406F}"/>
              </a:ext>
            </a:extLst>
          </p:cNvPr>
          <p:cNvSpPr>
            <a:spLocks noGrp="1"/>
          </p:cNvSpPr>
          <p:nvPr>
            <p:ph sz="half" idx="2"/>
          </p:nvPr>
        </p:nvSpPr>
        <p:spPr>
          <a:xfrm>
            <a:off x="839788" y="2337360"/>
            <a:ext cx="3474720"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7AD8FAD-63EC-D640-8732-76DCA0C4AA69}"/>
              </a:ext>
            </a:extLst>
          </p:cNvPr>
          <p:cNvSpPr>
            <a:spLocks noGrp="1"/>
          </p:cNvSpPr>
          <p:nvPr>
            <p:ph sz="quarter" idx="4"/>
          </p:nvPr>
        </p:nvSpPr>
        <p:spPr>
          <a:xfrm>
            <a:off x="4419600" y="2337360"/>
            <a:ext cx="6935788"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A54EEF4-638C-4F27-9E79-C445BD2A794D}"/>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C9491CCE-C01C-4615-8BA6-1CD1D608290A}"/>
              </a:ext>
            </a:extLst>
          </p:cNvPr>
          <p:cNvSpPr>
            <a:spLocks noGrp="1"/>
          </p:cNvSpPr>
          <p:nvPr>
            <p:ph type="sldNum" sz="quarter" idx="10"/>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9" name="Content Placeholder 2">
            <a:extLst>
              <a:ext uri="{FF2B5EF4-FFF2-40B4-BE49-F238E27FC236}">
                <a16:creationId xmlns:a16="http://schemas.microsoft.com/office/drawing/2014/main" id="{5A07CFA4-F15B-47EA-AF7F-A6AD3A832D20}"/>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884820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3474720" cy="4061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435864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2EC4D44-4A53-41D3-8C59-04C89173B82B}"/>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5434E3D2-21FE-4821-84C7-F37A9A655F4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10" name="Content Placeholder 2">
            <a:extLst>
              <a:ext uri="{FF2B5EF4-FFF2-40B4-BE49-F238E27FC236}">
                <a16:creationId xmlns:a16="http://schemas.microsoft.com/office/drawing/2014/main" id="{F8467819-2C73-41C7-911A-62CAD25D642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993086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Bottom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6205728" y="2958660"/>
            <a:ext cx="5148072" cy="2971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725735"/>
            <a:ext cx="10515600" cy="119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58660"/>
            <a:ext cx="514807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D3272883-C5F6-453F-B642-5AEA9FCD1997}"/>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925BA8CE-14C6-4487-821D-849D15E3017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10" name="Content Placeholder 2">
            <a:extLst>
              <a:ext uri="{FF2B5EF4-FFF2-40B4-BE49-F238E27FC236}">
                <a16:creationId xmlns:a16="http://schemas.microsoft.com/office/drawing/2014/main" id="{055D11A9-8D12-43A7-91C1-D86FDA27EC0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710917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Bottom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10515600" cy="1092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4E81A263-0818-47C6-8419-B105D8EC142F}"/>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1E4EFF03-7379-4634-8CE7-1E50B37A21D1}"/>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11" name="Content Placeholder 2">
            <a:extLst>
              <a:ext uri="{FF2B5EF4-FFF2-40B4-BE49-F238E27FC236}">
                <a16:creationId xmlns:a16="http://schemas.microsoft.com/office/drawing/2014/main" id="{231353FF-A2A6-4825-8E2A-7404D3B1662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726241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1804140"/>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804139"/>
            <a:ext cx="3474720" cy="365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79080" y="1804138"/>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8200" y="5457498"/>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8640" y="5475891"/>
            <a:ext cx="3474720"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75037" y="5475891"/>
            <a:ext cx="3478763"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Footer Placeholder 4">
            <a:extLst>
              <a:ext uri="{FF2B5EF4-FFF2-40B4-BE49-F238E27FC236}">
                <a16:creationId xmlns:a16="http://schemas.microsoft.com/office/drawing/2014/main" id="{A4D04F55-BE80-4059-BF8A-6F702ADB4413}"/>
              </a:ext>
            </a:extLst>
          </p:cNvPr>
          <p:cNvSpPr>
            <a:spLocks noGrp="1"/>
          </p:cNvSpPr>
          <p:nvPr>
            <p:ph type="ftr" sz="quarter" idx="17"/>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706B4632-E0C2-463B-8EB6-1D869E087FA6}"/>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16" name="Content Placeholder 2">
            <a:extLst>
              <a:ext uri="{FF2B5EF4-FFF2-40B4-BE49-F238E27FC236}">
                <a16:creationId xmlns:a16="http://schemas.microsoft.com/office/drawing/2014/main" id="{3E6AA582-4E7B-49AE-837A-566C2DE0F9DC}"/>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749756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s and 2 Row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41248" y="1777261"/>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82128"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41248" y="5545217"/>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0882"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82128"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5CA77C8D-4613-8845-985D-FCB670E2C17C}"/>
              </a:ext>
            </a:extLst>
          </p:cNvPr>
          <p:cNvSpPr>
            <a:spLocks noGrp="1"/>
          </p:cNvSpPr>
          <p:nvPr>
            <p:ph type="body" idx="17"/>
          </p:nvPr>
        </p:nvSpPr>
        <p:spPr>
          <a:xfrm>
            <a:off x="841248" y="3367525"/>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4">
            <a:extLst>
              <a:ext uri="{FF2B5EF4-FFF2-40B4-BE49-F238E27FC236}">
                <a16:creationId xmlns:a16="http://schemas.microsoft.com/office/drawing/2014/main" id="{9ACC2017-E855-D94A-8292-EDAF9ACDEF26}"/>
              </a:ext>
            </a:extLst>
          </p:cNvPr>
          <p:cNvSpPr>
            <a:spLocks noGrp="1"/>
          </p:cNvSpPr>
          <p:nvPr>
            <p:ph type="body" sz="quarter" idx="18"/>
          </p:nvPr>
        </p:nvSpPr>
        <p:spPr>
          <a:xfrm>
            <a:off x="4350882"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4">
            <a:extLst>
              <a:ext uri="{FF2B5EF4-FFF2-40B4-BE49-F238E27FC236}">
                <a16:creationId xmlns:a16="http://schemas.microsoft.com/office/drawing/2014/main" id="{9ACC2017-E855-D94A-8292-EDAF9ACDEF26}"/>
              </a:ext>
            </a:extLst>
          </p:cNvPr>
          <p:cNvSpPr>
            <a:spLocks noGrp="1"/>
          </p:cNvSpPr>
          <p:nvPr>
            <p:ph type="body" sz="quarter" idx="19"/>
          </p:nvPr>
        </p:nvSpPr>
        <p:spPr>
          <a:xfrm>
            <a:off x="7882128"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2">
            <a:extLst>
              <a:ext uri="{FF2B5EF4-FFF2-40B4-BE49-F238E27FC236}">
                <a16:creationId xmlns:a16="http://schemas.microsoft.com/office/drawing/2014/main" id="{9513AD8B-907E-B14A-9014-DF9D442D1E87}"/>
              </a:ext>
            </a:extLst>
          </p:cNvPr>
          <p:cNvSpPr>
            <a:spLocks noGrp="1"/>
          </p:cNvSpPr>
          <p:nvPr>
            <p:ph sz="half" idx="20"/>
          </p:nvPr>
        </p:nvSpPr>
        <p:spPr>
          <a:xfrm>
            <a:off x="841248" y="3930674"/>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9513AD8B-907E-B14A-9014-DF9D442D1E87}"/>
              </a:ext>
            </a:extLst>
          </p:cNvPr>
          <p:cNvSpPr>
            <a:spLocks noGrp="1"/>
          </p:cNvSpPr>
          <p:nvPr>
            <p:ph sz="half" idx="21"/>
          </p:nvPr>
        </p:nvSpPr>
        <p:spPr>
          <a:xfrm>
            <a:off x="4358640" y="3930673"/>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9513AD8B-907E-B14A-9014-DF9D442D1E87}"/>
              </a:ext>
            </a:extLst>
          </p:cNvPr>
          <p:cNvSpPr>
            <a:spLocks noGrp="1"/>
          </p:cNvSpPr>
          <p:nvPr>
            <p:ph sz="half" idx="22"/>
          </p:nvPr>
        </p:nvSpPr>
        <p:spPr>
          <a:xfrm>
            <a:off x="7882128" y="3930672"/>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Footer Placeholder 4">
            <a:extLst>
              <a:ext uri="{FF2B5EF4-FFF2-40B4-BE49-F238E27FC236}">
                <a16:creationId xmlns:a16="http://schemas.microsoft.com/office/drawing/2014/main" id="{16936372-A19F-455C-B945-16E5A35B7510}"/>
              </a:ext>
            </a:extLst>
          </p:cNvPr>
          <p:cNvSpPr>
            <a:spLocks noGrp="1"/>
          </p:cNvSpPr>
          <p:nvPr>
            <p:ph type="ftr" sz="quarter" idx="2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9" name="Slide Number Placeholder 5">
            <a:extLst>
              <a:ext uri="{FF2B5EF4-FFF2-40B4-BE49-F238E27FC236}">
                <a16:creationId xmlns:a16="http://schemas.microsoft.com/office/drawing/2014/main" id="{8B0ABDF7-8194-447D-A272-1A3DC021677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23" name="Content Placeholder 2">
            <a:extLst>
              <a:ext uri="{FF2B5EF4-FFF2-40B4-BE49-F238E27FC236}">
                <a16:creationId xmlns:a16="http://schemas.microsoft.com/office/drawing/2014/main" id="{9A3F2760-6514-4032-8AF5-6083FD049095}"/>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205786302"/>
      </p:ext>
    </p:extLst>
  </p:cSld>
  <p:clrMapOvr>
    <a:masterClrMapping/>
  </p:clrMapOvr>
  <p:extLst>
    <p:ext uri="{DCECCB84-F9BA-43D5-87BE-67443E8EF086}">
      <p15:sldGuideLst xmlns:p15="http://schemas.microsoft.com/office/powerpoint/2012/main">
        <p15:guide id="1" orient="horz" pos="252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7899-E73B-4BF9-A6F6-10BDBA842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B12140-12DE-4EFB-AB1A-A5EAB1EF4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D305A53-3690-46D2-A104-5A1EEDF081D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3FC9C7AF-C253-42E7-B992-6028FA2225C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7" name="Content Placeholder 2">
            <a:extLst>
              <a:ext uri="{FF2B5EF4-FFF2-40B4-BE49-F238E27FC236}">
                <a16:creationId xmlns:a16="http://schemas.microsoft.com/office/drawing/2014/main" id="{BB95E99A-9F80-4C7D-AAC6-2D59D6135ED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3592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0706-718F-4937-AE41-91149A90C7D8}"/>
              </a:ext>
            </a:extLst>
          </p:cNvPr>
          <p:cNvSpPr>
            <a:spLocks noGrp="1"/>
          </p:cNvSpPr>
          <p:nvPr>
            <p:ph type="title"/>
          </p:nvPr>
        </p:nvSpPr>
        <p:spPr>
          <a:xfrm>
            <a:off x="831850" y="68982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C3683-A134-4A73-87DC-7E4AA575ED41}"/>
              </a:ext>
            </a:extLst>
          </p:cNvPr>
          <p:cNvSpPr>
            <a:spLocks noGrp="1"/>
          </p:cNvSpPr>
          <p:nvPr>
            <p:ph type="body" idx="1"/>
          </p:nvPr>
        </p:nvSpPr>
        <p:spPr>
          <a:xfrm>
            <a:off x="831850" y="377177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Footer Placeholder 4">
            <a:extLst>
              <a:ext uri="{FF2B5EF4-FFF2-40B4-BE49-F238E27FC236}">
                <a16:creationId xmlns:a16="http://schemas.microsoft.com/office/drawing/2014/main" id="{7B563618-9649-4CEA-804C-6869F5CE4776}"/>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B3AA7267-3EF8-4D0F-A809-7F7DE091B38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Tree>
    <p:extLst>
      <p:ext uri="{BB962C8B-B14F-4D97-AF65-F5344CB8AC3E}">
        <p14:creationId xmlns:p14="http://schemas.microsoft.com/office/powerpoint/2010/main" val="2776276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3BB56-D9D7-483D-B6AE-4CD0E22D4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2D5739-7C4F-4F55-8B39-9D9B57482A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F880194F-5426-44AE-8F73-1EED5432429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09B7EBA2-D578-4400-BB2D-8C170D8B55E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7" name="Content Placeholder 2">
            <a:extLst>
              <a:ext uri="{FF2B5EF4-FFF2-40B4-BE49-F238E27FC236}">
                <a16:creationId xmlns:a16="http://schemas.microsoft.com/office/drawing/2014/main" id="{CD84267E-569B-4A7C-BE85-D236CF2BBC8A}"/>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487867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F3E-4A09-436A-9BBB-B046EC34874C}"/>
              </a:ext>
            </a:extLst>
          </p:cNvPr>
          <p:cNvSpPr>
            <a:spLocks noGrp="1"/>
          </p:cNvSpPr>
          <p:nvPr>
            <p:ph type="ctrTitle"/>
          </p:nvPr>
        </p:nvSpPr>
        <p:spPr>
          <a:xfrm>
            <a:off x="838199" y="1122363"/>
            <a:ext cx="10515599" cy="2260355"/>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E146AC5B-A832-438B-B781-FE132E5AAD69}"/>
              </a:ext>
            </a:extLst>
          </p:cNvPr>
          <p:cNvSpPr>
            <a:spLocks noGrp="1"/>
          </p:cNvSpPr>
          <p:nvPr>
            <p:ph type="subTitle" idx="1"/>
          </p:nvPr>
        </p:nvSpPr>
        <p:spPr>
          <a:xfrm>
            <a:off x="838200" y="3602038"/>
            <a:ext cx="10515600" cy="1655762"/>
          </a:xfrm>
        </p:spPr>
        <p:txBody>
          <a:bodyPr/>
          <a:lstStyle>
            <a:lvl1pPr marL="0" indent="0" algn="l">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Footer Placeholder 4">
            <a:extLst>
              <a:ext uri="{FF2B5EF4-FFF2-40B4-BE49-F238E27FC236}">
                <a16:creationId xmlns:a16="http://schemas.microsoft.com/office/drawing/2014/main" id="{A2AF1849-F7DF-4428-8791-CDE01476CB79}"/>
              </a:ext>
            </a:extLst>
          </p:cNvPr>
          <p:cNvSpPr>
            <a:spLocks noGrp="1"/>
          </p:cNvSpPr>
          <p:nvPr>
            <p:ph type="ftr" sz="quarter" idx="3"/>
          </p:nvPr>
        </p:nvSpPr>
        <p:spPr>
          <a:xfrm>
            <a:off x="4038600" y="6209024"/>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8" name="Slide Number Placeholder 5">
            <a:extLst>
              <a:ext uri="{FF2B5EF4-FFF2-40B4-BE49-F238E27FC236}">
                <a16:creationId xmlns:a16="http://schemas.microsoft.com/office/drawing/2014/main" id="{A6352D44-B364-42A1-8D5E-BCFA866BC207}"/>
              </a:ext>
            </a:extLst>
          </p:cNvPr>
          <p:cNvSpPr>
            <a:spLocks noGrp="1"/>
          </p:cNvSpPr>
          <p:nvPr>
            <p:ph type="sldNum" sz="quarter" idx="4"/>
          </p:nvPr>
        </p:nvSpPr>
        <p:spPr>
          <a:xfrm>
            <a:off x="11353800" y="6209024"/>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Tree>
    <p:extLst>
      <p:ext uri="{BB962C8B-B14F-4D97-AF65-F5344CB8AC3E}">
        <p14:creationId xmlns:p14="http://schemas.microsoft.com/office/powerpoint/2010/main" val="4200028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0706-718F-4937-AE41-91149A90C7D8}"/>
              </a:ext>
            </a:extLst>
          </p:cNvPr>
          <p:cNvSpPr>
            <a:spLocks noGrp="1"/>
          </p:cNvSpPr>
          <p:nvPr>
            <p:ph type="title"/>
          </p:nvPr>
        </p:nvSpPr>
        <p:spPr>
          <a:xfrm>
            <a:off x="831850" y="68982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C3683-A134-4A73-87DC-7E4AA575ED41}"/>
              </a:ext>
            </a:extLst>
          </p:cNvPr>
          <p:cNvSpPr>
            <a:spLocks noGrp="1"/>
          </p:cNvSpPr>
          <p:nvPr>
            <p:ph type="body" idx="1"/>
          </p:nvPr>
        </p:nvSpPr>
        <p:spPr>
          <a:xfrm>
            <a:off x="831850" y="377177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Footer Placeholder 4">
            <a:extLst>
              <a:ext uri="{FF2B5EF4-FFF2-40B4-BE49-F238E27FC236}">
                <a16:creationId xmlns:a16="http://schemas.microsoft.com/office/drawing/2014/main" id="{7B563618-9649-4CEA-804C-6869F5CE4776}"/>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B3AA7267-3EF8-4D0F-A809-7F7DE091B38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Tree>
    <p:extLst>
      <p:ext uri="{BB962C8B-B14F-4D97-AF65-F5344CB8AC3E}">
        <p14:creationId xmlns:p14="http://schemas.microsoft.com/office/powerpoint/2010/main" val="1463579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8D711B50-3A59-48A2-A209-B476E7DC43BF}"/>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D3C81F90-0DC2-4709-914C-368BE8FBB22C}"/>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6" name="Content Placeholder 2">
            <a:extLst>
              <a:ext uri="{FF2B5EF4-FFF2-40B4-BE49-F238E27FC236}">
                <a16:creationId xmlns:a16="http://schemas.microsoft.com/office/drawing/2014/main" id="{49BB8AE0-DD96-4F82-9F50-CC0F857CB122}"/>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48593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336-3C5F-4475-B913-71AE9D1E1D38}"/>
              </a:ext>
            </a:extLst>
          </p:cNvPr>
          <p:cNvSpPr>
            <a:spLocks noGrp="1"/>
          </p:cNvSpPr>
          <p:nvPr>
            <p:ph type="title"/>
          </p:nvPr>
        </p:nvSpPr>
        <p:spPr/>
        <p:txBody>
          <a:bodyPr/>
          <a:lstStyle/>
          <a:p>
            <a:r>
              <a:rPr lang="en-US"/>
              <a:t>Click to edit Master title style</a:t>
            </a:r>
          </a:p>
        </p:txBody>
      </p:sp>
      <p:sp>
        <p:nvSpPr>
          <p:cNvPr id="12" name="Footer Placeholder 4">
            <a:extLst>
              <a:ext uri="{FF2B5EF4-FFF2-40B4-BE49-F238E27FC236}">
                <a16:creationId xmlns:a16="http://schemas.microsoft.com/office/drawing/2014/main" id="{2AE19DB8-3628-4951-BF6A-AE9F8EE24DA1}"/>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9E47987-E3C3-4EAB-B8FE-3E7B8E195C2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6" name="Content Placeholder 2">
            <a:extLst>
              <a:ext uri="{FF2B5EF4-FFF2-40B4-BE49-F238E27FC236}">
                <a16:creationId xmlns:a16="http://schemas.microsoft.com/office/drawing/2014/main" id="{46B9EACB-CC9C-4FC1-93B9-07D1FEE48632}"/>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693857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94C2F-79BD-7046-9D8B-099FAA394F43}"/>
              </a:ext>
            </a:extLst>
          </p:cNvPr>
          <p:cNvSpPr>
            <a:spLocks noGrp="1"/>
          </p:cNvSpPr>
          <p:nvPr>
            <p:ph idx="1"/>
          </p:nvPr>
        </p:nvSpPr>
        <p:spPr>
          <a:xfrm>
            <a:off x="838200" y="365125"/>
            <a:ext cx="10515600" cy="5562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E05DEE7E-0EF5-4292-9002-C480C26889A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1DCF93AF-E44B-4AAE-9370-805F844F5DE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6" name="Content Placeholder 2">
            <a:extLst>
              <a:ext uri="{FF2B5EF4-FFF2-40B4-BE49-F238E27FC236}">
                <a16:creationId xmlns:a16="http://schemas.microsoft.com/office/drawing/2014/main" id="{5668053A-9457-4B57-99D3-6FB087AB5CBC}"/>
              </a:ext>
            </a:extLst>
          </p:cNvPr>
          <p:cNvSpPr>
            <a:spLocks noGrp="1"/>
          </p:cNvSpPr>
          <p:nvPr>
            <p:ph sz="quarter" idx="11" hasCustomPrompt="1"/>
          </p:nvPr>
        </p:nvSpPr>
        <p:spPr>
          <a:xfrm>
            <a:off x="10363200" y="5615375"/>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21544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fin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1923391"/>
            <a:ext cx="10515600" cy="530352"/>
          </a:xfrm>
        </p:spPr>
        <p:txBody>
          <a:bodyPr anchor="b">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2532991"/>
            <a:ext cx="10515600" cy="274302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Footer Placeholder 4">
            <a:extLst>
              <a:ext uri="{FF2B5EF4-FFF2-40B4-BE49-F238E27FC236}">
                <a16:creationId xmlns:a16="http://schemas.microsoft.com/office/drawing/2014/main" id="{04C55961-A15A-41E6-A4EE-D74BD3E2662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20CC225A-72BE-4CEE-8525-05F018C9EF8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0CE9AEC4-5BB8-4916-BDC8-522A52E8D83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3757364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lvl1pPr>
              <a:defRPr>
                <a:solidFill>
                  <a:schemeClr val="tx1"/>
                </a:solidFill>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3D92DF03-1E18-4FCB-BA95-7B242DE98A08}"/>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D7901D9B-BF16-4CA6-BB85-435FB4CF4E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FFB0A1A3-83F1-45A3-A8BD-BD75513A874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592804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10CF-49A2-4213-97AF-DA25A21C4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4EFA5-E202-4E6C-A5F1-B4F64977E9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9B317-CF0E-4FCD-85DA-95449264C7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7460A1F4-B644-4380-85F1-4B428976B7AA}"/>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C0D80D14-F6EE-4B45-9F5F-4118C5C710C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8" name="Content Placeholder 2">
            <a:extLst>
              <a:ext uri="{FF2B5EF4-FFF2-40B4-BE49-F238E27FC236}">
                <a16:creationId xmlns:a16="http://schemas.microsoft.com/office/drawing/2014/main" id="{B6090B6B-9E91-41F9-A875-1B4AA3C12B47}"/>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694083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ACC6-4AF3-494E-9FF4-3D6976BB4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E2F7C-6BF2-447E-A81B-90B3223CC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28602-84F3-432E-BE21-83160E9B91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5E86F-75AC-4737-88D2-678EE1F81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6E115B-0FC4-454F-98C3-C635F8E4D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36E4F578-7476-4C5C-9ADC-184BAF2186DF}"/>
              </a:ext>
            </a:extLst>
          </p:cNvPr>
          <p:cNvSpPr>
            <a:spLocks noGrp="1"/>
          </p:cNvSpPr>
          <p:nvPr>
            <p:ph type="ftr" sz="quarter" idx="10"/>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A490FDD9-2294-4002-A71D-6A2728037810}"/>
              </a:ext>
            </a:extLst>
          </p:cNvPr>
          <p:cNvSpPr>
            <a:spLocks noGrp="1"/>
          </p:cNvSpPr>
          <p:nvPr>
            <p:ph type="sldNum" sz="quarter" idx="11"/>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9" name="Content Placeholder 2">
            <a:extLst>
              <a:ext uri="{FF2B5EF4-FFF2-40B4-BE49-F238E27FC236}">
                <a16:creationId xmlns:a16="http://schemas.microsoft.com/office/drawing/2014/main" id="{587B4786-381E-4205-B571-76421405C659}"/>
              </a:ext>
            </a:extLst>
          </p:cNvPr>
          <p:cNvSpPr>
            <a:spLocks noGrp="1"/>
          </p:cNvSpPr>
          <p:nvPr>
            <p:ph sz="quarter" idx="12"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22891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336-3C5F-4475-B913-71AE9D1E1D38}"/>
              </a:ext>
            </a:extLst>
          </p:cNvPr>
          <p:cNvSpPr>
            <a:spLocks noGrp="1"/>
          </p:cNvSpPr>
          <p:nvPr>
            <p:ph type="title"/>
          </p:nvPr>
        </p:nvSpPr>
        <p:spPr/>
        <p:txBody>
          <a:bodyPr/>
          <a:lstStyle/>
          <a:p>
            <a:r>
              <a:rPr lang="en-US"/>
              <a:t>Click to edit Master title style</a:t>
            </a:r>
          </a:p>
        </p:txBody>
      </p:sp>
      <p:sp>
        <p:nvSpPr>
          <p:cNvPr id="12" name="Footer Placeholder 4">
            <a:extLst>
              <a:ext uri="{FF2B5EF4-FFF2-40B4-BE49-F238E27FC236}">
                <a16:creationId xmlns:a16="http://schemas.microsoft.com/office/drawing/2014/main" id="{2AE19DB8-3628-4951-BF6A-AE9F8EE24DA1}"/>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9E47987-E3C3-4EAB-B8FE-3E7B8E195C2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6" name="Content Placeholder 2">
            <a:extLst>
              <a:ext uri="{FF2B5EF4-FFF2-40B4-BE49-F238E27FC236}">
                <a16:creationId xmlns:a16="http://schemas.microsoft.com/office/drawing/2014/main" id="{46B9EACB-CC9C-4FC1-93B9-07D1FEE48632}"/>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747832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504D-5BE4-4919-80C3-80C2B9BA8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9A1CB-2668-4894-ADCB-A673B2D15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6C71-1F51-4083-9B19-7CAAC8613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ooter Placeholder 4">
            <a:extLst>
              <a:ext uri="{FF2B5EF4-FFF2-40B4-BE49-F238E27FC236}">
                <a16:creationId xmlns:a16="http://schemas.microsoft.com/office/drawing/2014/main" id="{CDFEF0BA-0963-43B0-83AE-8D12025965C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791B9EA7-BE7C-42BF-9F7B-DB36CF81AC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C21362B9-208D-4DB2-99B3-BA7D01212D56}"/>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878899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AC61-1959-44FA-8A93-F4B1FECD3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A0646-0B52-49E3-9349-C902CFC17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8A237A-1713-4B4E-961F-D4A79D934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Footer Placeholder 4">
            <a:extLst>
              <a:ext uri="{FF2B5EF4-FFF2-40B4-BE49-F238E27FC236}">
                <a16:creationId xmlns:a16="http://schemas.microsoft.com/office/drawing/2014/main" id="{15B3B4FA-F86C-4A54-AFAB-544DAE57316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3D9B0C6B-D7A4-47B6-B443-041EBC0AFC54}"/>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8" name="Content Placeholder 2">
            <a:extLst>
              <a:ext uri="{FF2B5EF4-FFF2-40B4-BE49-F238E27FC236}">
                <a16:creationId xmlns:a16="http://schemas.microsoft.com/office/drawing/2014/main" id="{331E84F8-12C5-40E5-A45C-E4BEFB7ED94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061204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838200" y="1825625"/>
            <a:ext cx="347472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4404360" y="1825625"/>
            <a:ext cx="694944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1C2CC54A-A1B1-40AC-8006-ABA9B9FC05F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2C7F4A8C-DEC5-477A-A674-4F1B2015B2F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BD5E60FA-03DC-4DD3-ADB5-558FDAFF180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884052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Two-third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28800"/>
            <a:ext cx="347472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199" y="1828800"/>
            <a:ext cx="694944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5B3DA184-B0C9-474F-8A7B-BECFCD743D8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399EE9E5-A378-44F2-BF9B-3202813097B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F4882E59-CF7D-41E5-88A8-18E87385456E}"/>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646017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ub Heading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5A75-5113-0442-B764-1FD593F8F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9788" y="1675886"/>
            <a:ext cx="10515600"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D13C29-A3D5-9E4C-B068-E58B25DE406F}"/>
              </a:ext>
            </a:extLst>
          </p:cNvPr>
          <p:cNvSpPr>
            <a:spLocks noGrp="1"/>
          </p:cNvSpPr>
          <p:nvPr>
            <p:ph sz="half" idx="2"/>
          </p:nvPr>
        </p:nvSpPr>
        <p:spPr>
          <a:xfrm>
            <a:off x="839788" y="2337360"/>
            <a:ext cx="3474720"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7AD8FAD-63EC-D640-8732-76DCA0C4AA69}"/>
              </a:ext>
            </a:extLst>
          </p:cNvPr>
          <p:cNvSpPr>
            <a:spLocks noGrp="1"/>
          </p:cNvSpPr>
          <p:nvPr>
            <p:ph sz="quarter" idx="4"/>
          </p:nvPr>
        </p:nvSpPr>
        <p:spPr>
          <a:xfrm>
            <a:off x="4419600" y="2337360"/>
            <a:ext cx="6935788"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A54EEF4-638C-4F27-9E79-C445BD2A794D}"/>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C9491CCE-C01C-4615-8BA6-1CD1D608290A}"/>
              </a:ext>
            </a:extLst>
          </p:cNvPr>
          <p:cNvSpPr>
            <a:spLocks noGrp="1"/>
          </p:cNvSpPr>
          <p:nvPr>
            <p:ph type="sldNum" sz="quarter" idx="10"/>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9" name="Content Placeholder 2">
            <a:extLst>
              <a:ext uri="{FF2B5EF4-FFF2-40B4-BE49-F238E27FC236}">
                <a16:creationId xmlns:a16="http://schemas.microsoft.com/office/drawing/2014/main" id="{5A07CFA4-F15B-47EA-AF7F-A6AD3A832D20}"/>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226533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3474720" cy="4061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435864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2EC4D44-4A53-41D3-8C59-04C89173B82B}"/>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5434E3D2-21FE-4821-84C7-F37A9A655F4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10" name="Content Placeholder 2">
            <a:extLst>
              <a:ext uri="{FF2B5EF4-FFF2-40B4-BE49-F238E27FC236}">
                <a16:creationId xmlns:a16="http://schemas.microsoft.com/office/drawing/2014/main" id="{F8467819-2C73-41C7-911A-62CAD25D642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81805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Bottom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6205728" y="2958660"/>
            <a:ext cx="5148072" cy="2971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725735"/>
            <a:ext cx="10515600" cy="119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58660"/>
            <a:ext cx="514807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D3272883-C5F6-453F-B642-5AEA9FCD1997}"/>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925BA8CE-14C6-4487-821D-849D15E3017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10" name="Content Placeholder 2">
            <a:extLst>
              <a:ext uri="{FF2B5EF4-FFF2-40B4-BE49-F238E27FC236}">
                <a16:creationId xmlns:a16="http://schemas.microsoft.com/office/drawing/2014/main" id="{055D11A9-8D12-43A7-91C1-D86FDA27EC0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98005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Bottom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10515600" cy="1092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4E81A263-0818-47C6-8419-B105D8EC142F}"/>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1E4EFF03-7379-4634-8CE7-1E50B37A21D1}"/>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11" name="Content Placeholder 2">
            <a:extLst>
              <a:ext uri="{FF2B5EF4-FFF2-40B4-BE49-F238E27FC236}">
                <a16:creationId xmlns:a16="http://schemas.microsoft.com/office/drawing/2014/main" id="{231353FF-A2A6-4825-8E2A-7404D3B1662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910887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1804140"/>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804139"/>
            <a:ext cx="3474720" cy="365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79080" y="1804138"/>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8200" y="5457498"/>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8640" y="5475891"/>
            <a:ext cx="3474720"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75037" y="5475891"/>
            <a:ext cx="3478763"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Footer Placeholder 4">
            <a:extLst>
              <a:ext uri="{FF2B5EF4-FFF2-40B4-BE49-F238E27FC236}">
                <a16:creationId xmlns:a16="http://schemas.microsoft.com/office/drawing/2014/main" id="{A4D04F55-BE80-4059-BF8A-6F702ADB4413}"/>
              </a:ext>
            </a:extLst>
          </p:cNvPr>
          <p:cNvSpPr>
            <a:spLocks noGrp="1"/>
          </p:cNvSpPr>
          <p:nvPr>
            <p:ph type="ftr" sz="quarter" idx="17"/>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706B4632-E0C2-463B-8EB6-1D869E087FA6}"/>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16" name="Content Placeholder 2">
            <a:extLst>
              <a:ext uri="{FF2B5EF4-FFF2-40B4-BE49-F238E27FC236}">
                <a16:creationId xmlns:a16="http://schemas.microsoft.com/office/drawing/2014/main" id="{3E6AA582-4E7B-49AE-837A-566C2DE0F9DC}"/>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544021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s and 2 Row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41248" y="1777261"/>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82128"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41248" y="5545217"/>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0882"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82128"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5CA77C8D-4613-8845-985D-FCB670E2C17C}"/>
              </a:ext>
            </a:extLst>
          </p:cNvPr>
          <p:cNvSpPr>
            <a:spLocks noGrp="1"/>
          </p:cNvSpPr>
          <p:nvPr>
            <p:ph type="body" idx="17"/>
          </p:nvPr>
        </p:nvSpPr>
        <p:spPr>
          <a:xfrm>
            <a:off x="841248" y="3367525"/>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4">
            <a:extLst>
              <a:ext uri="{FF2B5EF4-FFF2-40B4-BE49-F238E27FC236}">
                <a16:creationId xmlns:a16="http://schemas.microsoft.com/office/drawing/2014/main" id="{9ACC2017-E855-D94A-8292-EDAF9ACDEF26}"/>
              </a:ext>
            </a:extLst>
          </p:cNvPr>
          <p:cNvSpPr>
            <a:spLocks noGrp="1"/>
          </p:cNvSpPr>
          <p:nvPr>
            <p:ph type="body" sz="quarter" idx="18"/>
          </p:nvPr>
        </p:nvSpPr>
        <p:spPr>
          <a:xfrm>
            <a:off x="4350882"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4">
            <a:extLst>
              <a:ext uri="{FF2B5EF4-FFF2-40B4-BE49-F238E27FC236}">
                <a16:creationId xmlns:a16="http://schemas.microsoft.com/office/drawing/2014/main" id="{9ACC2017-E855-D94A-8292-EDAF9ACDEF26}"/>
              </a:ext>
            </a:extLst>
          </p:cNvPr>
          <p:cNvSpPr>
            <a:spLocks noGrp="1"/>
          </p:cNvSpPr>
          <p:nvPr>
            <p:ph type="body" sz="quarter" idx="19"/>
          </p:nvPr>
        </p:nvSpPr>
        <p:spPr>
          <a:xfrm>
            <a:off x="7882128"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2">
            <a:extLst>
              <a:ext uri="{FF2B5EF4-FFF2-40B4-BE49-F238E27FC236}">
                <a16:creationId xmlns:a16="http://schemas.microsoft.com/office/drawing/2014/main" id="{9513AD8B-907E-B14A-9014-DF9D442D1E87}"/>
              </a:ext>
            </a:extLst>
          </p:cNvPr>
          <p:cNvSpPr>
            <a:spLocks noGrp="1"/>
          </p:cNvSpPr>
          <p:nvPr>
            <p:ph sz="half" idx="20"/>
          </p:nvPr>
        </p:nvSpPr>
        <p:spPr>
          <a:xfrm>
            <a:off x="841248" y="3930674"/>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9513AD8B-907E-B14A-9014-DF9D442D1E87}"/>
              </a:ext>
            </a:extLst>
          </p:cNvPr>
          <p:cNvSpPr>
            <a:spLocks noGrp="1"/>
          </p:cNvSpPr>
          <p:nvPr>
            <p:ph sz="half" idx="21"/>
          </p:nvPr>
        </p:nvSpPr>
        <p:spPr>
          <a:xfrm>
            <a:off x="4358640" y="3930673"/>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9513AD8B-907E-B14A-9014-DF9D442D1E87}"/>
              </a:ext>
            </a:extLst>
          </p:cNvPr>
          <p:cNvSpPr>
            <a:spLocks noGrp="1"/>
          </p:cNvSpPr>
          <p:nvPr>
            <p:ph sz="half" idx="22"/>
          </p:nvPr>
        </p:nvSpPr>
        <p:spPr>
          <a:xfrm>
            <a:off x="7882128" y="3930672"/>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Footer Placeholder 4">
            <a:extLst>
              <a:ext uri="{FF2B5EF4-FFF2-40B4-BE49-F238E27FC236}">
                <a16:creationId xmlns:a16="http://schemas.microsoft.com/office/drawing/2014/main" id="{16936372-A19F-455C-B945-16E5A35B7510}"/>
              </a:ext>
            </a:extLst>
          </p:cNvPr>
          <p:cNvSpPr>
            <a:spLocks noGrp="1"/>
          </p:cNvSpPr>
          <p:nvPr>
            <p:ph type="ftr" sz="quarter" idx="2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9" name="Slide Number Placeholder 5">
            <a:extLst>
              <a:ext uri="{FF2B5EF4-FFF2-40B4-BE49-F238E27FC236}">
                <a16:creationId xmlns:a16="http://schemas.microsoft.com/office/drawing/2014/main" id="{8B0ABDF7-8194-447D-A272-1A3DC021677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23" name="Content Placeholder 2">
            <a:extLst>
              <a:ext uri="{FF2B5EF4-FFF2-40B4-BE49-F238E27FC236}">
                <a16:creationId xmlns:a16="http://schemas.microsoft.com/office/drawing/2014/main" id="{9A3F2760-6514-4032-8AF5-6083FD049095}"/>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470199504"/>
      </p:ext>
    </p:extLst>
  </p:cSld>
  <p:clrMapOvr>
    <a:masterClrMapping/>
  </p:clrMapOvr>
  <p:extLst>
    <p:ext uri="{DCECCB84-F9BA-43D5-87BE-67443E8EF086}">
      <p15:sldGuideLst xmlns:p15="http://schemas.microsoft.com/office/powerpoint/2012/main">
        <p15:guide id="1" orient="horz" pos="252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94C2F-79BD-7046-9D8B-099FAA394F43}"/>
              </a:ext>
            </a:extLst>
          </p:cNvPr>
          <p:cNvSpPr>
            <a:spLocks noGrp="1"/>
          </p:cNvSpPr>
          <p:nvPr>
            <p:ph idx="1"/>
          </p:nvPr>
        </p:nvSpPr>
        <p:spPr>
          <a:xfrm>
            <a:off x="838200" y="365125"/>
            <a:ext cx="10515600" cy="5562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E05DEE7E-0EF5-4292-9002-C480C26889A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1DCF93AF-E44B-4AAE-9370-805F844F5DE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6" name="Content Placeholder 2">
            <a:extLst>
              <a:ext uri="{FF2B5EF4-FFF2-40B4-BE49-F238E27FC236}">
                <a16:creationId xmlns:a16="http://schemas.microsoft.com/office/drawing/2014/main" id="{5668053A-9457-4B57-99D3-6FB087AB5CBC}"/>
              </a:ext>
            </a:extLst>
          </p:cNvPr>
          <p:cNvSpPr>
            <a:spLocks noGrp="1"/>
          </p:cNvSpPr>
          <p:nvPr>
            <p:ph sz="quarter" idx="11" hasCustomPrompt="1"/>
          </p:nvPr>
        </p:nvSpPr>
        <p:spPr>
          <a:xfrm>
            <a:off x="10363200" y="5615375"/>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176725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7899-E73B-4BF9-A6F6-10BDBA842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B12140-12DE-4EFB-AB1A-A5EAB1EF4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D305A53-3690-46D2-A104-5A1EEDF081D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3FC9C7AF-C253-42E7-B992-6028FA2225C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BB95E99A-9F80-4C7D-AAC6-2D59D6135ED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4206242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3BB56-D9D7-483D-B6AE-4CD0E22D4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2D5739-7C4F-4F55-8B39-9D9B57482A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F880194F-5426-44AE-8F73-1EED5432429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09B7EBA2-D578-4400-BB2D-8C170D8B55E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CD84267E-569B-4A7C-BE85-D236CF2BBC8A}"/>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35526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fin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1923391"/>
            <a:ext cx="10515600" cy="530352"/>
          </a:xfrm>
        </p:spPr>
        <p:txBody>
          <a:bodyPr anchor="b">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2532991"/>
            <a:ext cx="10515600" cy="274302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Footer Placeholder 4">
            <a:extLst>
              <a:ext uri="{FF2B5EF4-FFF2-40B4-BE49-F238E27FC236}">
                <a16:creationId xmlns:a16="http://schemas.microsoft.com/office/drawing/2014/main" id="{04C55961-A15A-41E6-A4EE-D74BD3E2662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20CC225A-72BE-4CEE-8525-05F018C9EF8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7" name="Content Placeholder 2">
            <a:extLst>
              <a:ext uri="{FF2B5EF4-FFF2-40B4-BE49-F238E27FC236}">
                <a16:creationId xmlns:a16="http://schemas.microsoft.com/office/drawing/2014/main" id="{0CE9AEC4-5BB8-4916-BDC8-522A52E8D83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16517561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lvl1pPr>
              <a:defRPr>
                <a:solidFill>
                  <a:schemeClr val="tx1"/>
                </a:solidFill>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3D92DF03-1E18-4FCB-BA95-7B242DE98A08}"/>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D7901D9B-BF16-4CA6-BB85-435FB4CF4E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7" name="Content Placeholder 2">
            <a:extLst>
              <a:ext uri="{FF2B5EF4-FFF2-40B4-BE49-F238E27FC236}">
                <a16:creationId xmlns:a16="http://schemas.microsoft.com/office/drawing/2014/main" id="{FFB0A1A3-83F1-45A3-A8BD-BD75513A874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42315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10CF-49A2-4213-97AF-DA25A21C4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4EFA5-E202-4E6C-A5F1-B4F64977E9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9B317-CF0E-4FCD-85DA-95449264C7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7460A1F4-B644-4380-85F1-4B428976B7AA}"/>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C0D80D14-F6EE-4B45-9F5F-4118C5C710C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8" name="Content Placeholder 2">
            <a:extLst>
              <a:ext uri="{FF2B5EF4-FFF2-40B4-BE49-F238E27FC236}">
                <a16:creationId xmlns:a16="http://schemas.microsoft.com/office/drawing/2014/main" id="{B6090B6B-9E91-41F9-A875-1B4AA3C12B47}"/>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77545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ACC6-4AF3-494E-9FF4-3D6976BB4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E2F7C-6BF2-447E-A81B-90B3223CC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28602-84F3-432E-BE21-83160E9B91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5E86F-75AC-4737-88D2-678EE1F81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6E115B-0FC4-454F-98C3-C635F8E4D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36E4F578-7476-4C5C-9ADC-184BAF2186DF}"/>
              </a:ext>
            </a:extLst>
          </p:cNvPr>
          <p:cNvSpPr>
            <a:spLocks noGrp="1"/>
          </p:cNvSpPr>
          <p:nvPr>
            <p:ph type="ftr" sz="quarter" idx="10"/>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A490FDD9-2294-4002-A71D-6A2728037810}"/>
              </a:ext>
            </a:extLst>
          </p:cNvPr>
          <p:cNvSpPr>
            <a:spLocks noGrp="1"/>
          </p:cNvSpPr>
          <p:nvPr>
            <p:ph type="sldNum" sz="quarter" idx="11"/>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9" name="Content Placeholder 2">
            <a:extLst>
              <a:ext uri="{FF2B5EF4-FFF2-40B4-BE49-F238E27FC236}">
                <a16:creationId xmlns:a16="http://schemas.microsoft.com/office/drawing/2014/main" id="{587B4786-381E-4205-B571-76421405C659}"/>
              </a:ext>
            </a:extLst>
          </p:cNvPr>
          <p:cNvSpPr>
            <a:spLocks noGrp="1"/>
          </p:cNvSpPr>
          <p:nvPr>
            <p:ph sz="quarter" idx="12"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9671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504D-5BE4-4919-80C3-80C2B9BA8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9A1CB-2668-4894-ADCB-A673B2D15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6C71-1F51-4083-9B19-7CAAC8613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ooter Placeholder 4">
            <a:extLst>
              <a:ext uri="{FF2B5EF4-FFF2-40B4-BE49-F238E27FC236}">
                <a16:creationId xmlns:a16="http://schemas.microsoft.com/office/drawing/2014/main" id="{CDFEF0BA-0963-43B0-83AE-8D12025965C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791B9EA7-BE7C-42BF-9F7B-DB36CF81AC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7" name="Content Placeholder 2">
            <a:extLst>
              <a:ext uri="{FF2B5EF4-FFF2-40B4-BE49-F238E27FC236}">
                <a16:creationId xmlns:a16="http://schemas.microsoft.com/office/drawing/2014/main" id="{C21362B9-208D-4DB2-99B3-BA7D01212D56}"/>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77662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wmf"/><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CA2C76-7C22-478F-8C60-B045B81E3397}"/>
              </a:ext>
            </a:extLst>
          </p:cNvPr>
          <p:cNvSpPr>
            <a:spLocks noGrp="1"/>
          </p:cNvSpPr>
          <p:nvPr>
            <p:ph type="body" idx="1"/>
          </p:nvPr>
        </p:nvSpPr>
        <p:spPr>
          <a:xfrm>
            <a:off x="838200" y="1825625"/>
            <a:ext cx="10515600" cy="4016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AE1909E-E193-4A1E-8592-B70F4F308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61CB8D19-CBB1-4E6D-A791-578D4ACA168A}"/>
              </a:ext>
            </a:extLst>
          </p:cNvPr>
          <p:cNvSpPr/>
          <p:nvPr/>
        </p:nvSpPr>
        <p:spPr>
          <a:xfrm>
            <a:off x="0" y="5917223"/>
            <a:ext cx="12192000" cy="940777"/>
          </a:xfrm>
          <a:prstGeom prst="rect">
            <a:avLst/>
          </a:prstGeom>
          <a:solidFill>
            <a:srgbClr val="B7B09C">
              <a:alpha val="5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E7E104-C647-4D90-BEBC-E4EFF847DEB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04139" y="6114321"/>
            <a:ext cx="2149661" cy="495448"/>
          </a:xfrm>
          <a:prstGeom prst="rect">
            <a:avLst/>
          </a:prstGeom>
        </p:spPr>
      </p:pic>
      <p:sp>
        <p:nvSpPr>
          <p:cNvPr id="19" name="Footer Placeholder 4">
            <a:extLst>
              <a:ext uri="{FF2B5EF4-FFF2-40B4-BE49-F238E27FC236}">
                <a16:creationId xmlns:a16="http://schemas.microsoft.com/office/drawing/2014/main" id="{570C9E5D-3D11-4CEA-B225-546A0FD9A47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71ED141F-7A10-4EAF-AA91-0BACA62E5D08}"/>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8CE6B46B-DFAB-45F5-AC67-E85D925D7105}" type="slidenum">
              <a:rPr lang="en-US" smtClean="0"/>
              <a:t>‹#›</a:t>
            </a:fld>
            <a:endParaRPr lang="en-US"/>
          </a:p>
        </p:txBody>
      </p:sp>
      <p:sp>
        <p:nvSpPr>
          <p:cNvPr id="5" name="TextBox 4">
            <a:extLst>
              <a:ext uri="{FF2B5EF4-FFF2-40B4-BE49-F238E27FC236}">
                <a16:creationId xmlns:a16="http://schemas.microsoft.com/office/drawing/2014/main" id="{3F13DF6F-8EBC-44DB-834C-7F7182F04FEB}"/>
              </a:ext>
            </a:extLst>
          </p:cNvPr>
          <p:cNvSpPr txBox="1"/>
          <p:nvPr/>
        </p:nvSpPr>
        <p:spPr>
          <a:xfrm>
            <a:off x="203454" y="6233721"/>
            <a:ext cx="3278462"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Department of Mechanical Engineering</a:t>
            </a:r>
          </a:p>
        </p:txBody>
      </p:sp>
    </p:spTree>
    <p:extLst>
      <p:ext uri="{BB962C8B-B14F-4D97-AF65-F5344CB8AC3E}">
        <p14:creationId xmlns:p14="http://schemas.microsoft.com/office/powerpoint/2010/main" val="25237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hdr="0" ftr="0" dt="0"/>
  <p:txStyles>
    <p:titleStyle>
      <a:lvl1pPr algn="l" defTabSz="914400" rtl="0" eaLnBrk="1" latinLnBrk="0" hangingPunct="1">
        <a:lnSpc>
          <a:spcPct val="90000"/>
        </a:lnSpc>
        <a:spcBef>
          <a:spcPct val="0"/>
        </a:spcBef>
        <a:buNone/>
        <a:defRPr sz="4400" b="1" kern="1200">
          <a:solidFill>
            <a:schemeClr val="tx1"/>
          </a:solidFill>
          <a:latin typeface="Helvetica"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CA2C76-7C22-478F-8C60-B045B81E3397}"/>
              </a:ext>
            </a:extLst>
          </p:cNvPr>
          <p:cNvSpPr>
            <a:spLocks noGrp="1"/>
          </p:cNvSpPr>
          <p:nvPr>
            <p:ph type="body" idx="1"/>
          </p:nvPr>
        </p:nvSpPr>
        <p:spPr>
          <a:xfrm>
            <a:off x="838200" y="1825625"/>
            <a:ext cx="10515600" cy="4016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AE1909E-E193-4A1E-8592-B70F4F308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61CB8D19-CBB1-4E6D-A791-578D4ACA168A}"/>
              </a:ext>
            </a:extLst>
          </p:cNvPr>
          <p:cNvSpPr/>
          <p:nvPr/>
        </p:nvSpPr>
        <p:spPr>
          <a:xfrm>
            <a:off x="0" y="5917223"/>
            <a:ext cx="12192000" cy="940777"/>
          </a:xfrm>
          <a:prstGeom prst="rect">
            <a:avLst/>
          </a:prstGeom>
          <a:solidFill>
            <a:srgbClr val="B7B09C">
              <a:alpha val="5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E7E104-C647-4D90-BEBC-E4EFF847DEB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04139" y="6114321"/>
            <a:ext cx="2149661" cy="495448"/>
          </a:xfrm>
          <a:prstGeom prst="rect">
            <a:avLst/>
          </a:prstGeom>
        </p:spPr>
      </p:pic>
      <p:sp>
        <p:nvSpPr>
          <p:cNvPr id="19" name="Footer Placeholder 4">
            <a:extLst>
              <a:ext uri="{FF2B5EF4-FFF2-40B4-BE49-F238E27FC236}">
                <a16:creationId xmlns:a16="http://schemas.microsoft.com/office/drawing/2014/main" id="{570C9E5D-3D11-4CEA-B225-546A0FD9A47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71ED141F-7A10-4EAF-AA91-0BACA62E5D08}"/>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5" name="TextBox 4">
            <a:extLst>
              <a:ext uri="{FF2B5EF4-FFF2-40B4-BE49-F238E27FC236}">
                <a16:creationId xmlns:a16="http://schemas.microsoft.com/office/drawing/2014/main" id="{3F13DF6F-8EBC-44DB-834C-7F7182F04FEB}"/>
              </a:ext>
            </a:extLst>
          </p:cNvPr>
          <p:cNvSpPr txBox="1"/>
          <p:nvPr/>
        </p:nvSpPr>
        <p:spPr>
          <a:xfrm>
            <a:off x="203454" y="6233721"/>
            <a:ext cx="3278462"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Department of Mechanical Engineering</a:t>
            </a:r>
          </a:p>
        </p:txBody>
      </p:sp>
    </p:spTree>
    <p:extLst>
      <p:ext uri="{BB962C8B-B14F-4D97-AF65-F5344CB8AC3E}">
        <p14:creationId xmlns:p14="http://schemas.microsoft.com/office/powerpoint/2010/main" val="2187794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Helvetica"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customXml" Target="../ink/ink7.xml"/><Relationship Id="rId26" Type="http://schemas.openxmlformats.org/officeDocument/2006/relationships/image" Target="../media/image46.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50.png"/><Relationship Id="rId42" Type="http://schemas.openxmlformats.org/officeDocument/2006/relationships/image" Target="../media/image54.png"/><Relationship Id="rId7" Type="http://schemas.openxmlformats.org/officeDocument/2006/relationships/image" Target="../media/image37.png"/><Relationship Id="rId2" Type="http://schemas.openxmlformats.org/officeDocument/2006/relationships/image" Target="../media/image34.png"/><Relationship Id="rId16" Type="http://schemas.openxmlformats.org/officeDocument/2006/relationships/customXml" Target="../ink/ink6.xml"/><Relationship Id="rId29" Type="http://schemas.openxmlformats.org/officeDocument/2006/relationships/customXml" Target="../ink/ink13.xml"/><Relationship Id="rId1" Type="http://schemas.openxmlformats.org/officeDocument/2006/relationships/slideLayout" Target="../slideLayouts/slideLayout6.xml"/><Relationship Id="rId6" Type="http://schemas.openxmlformats.org/officeDocument/2006/relationships/customXml" Target="../ink/ink1.xml"/><Relationship Id="rId11" Type="http://schemas.openxmlformats.org/officeDocument/2006/relationships/image" Target="../media/image39.png"/><Relationship Id="rId24" Type="http://schemas.openxmlformats.org/officeDocument/2006/relationships/image" Target="../media/image45.png"/><Relationship Id="rId32" Type="http://schemas.openxmlformats.org/officeDocument/2006/relationships/image" Target="../media/image49.png"/><Relationship Id="rId37" Type="http://schemas.openxmlformats.org/officeDocument/2006/relationships/customXml" Target="../ink/ink17.xml"/><Relationship Id="rId40" Type="http://schemas.openxmlformats.org/officeDocument/2006/relationships/image" Target="../media/image53.png"/><Relationship Id="rId45" Type="http://schemas.openxmlformats.org/officeDocument/2006/relationships/image" Target="../media/image56.svg"/><Relationship Id="rId5" Type="http://schemas.microsoft.com/office/2007/relationships/hdphoto" Target="../media/hdphoto1.wdp"/><Relationship Id="rId15" Type="http://schemas.openxmlformats.org/officeDocument/2006/relationships/image" Target="../media/image41.png"/><Relationship Id="rId23" Type="http://schemas.openxmlformats.org/officeDocument/2006/relationships/customXml" Target="../ink/ink10.xml"/><Relationship Id="rId28" Type="http://schemas.openxmlformats.org/officeDocument/2006/relationships/image" Target="../media/image47.png"/><Relationship Id="rId36" Type="http://schemas.openxmlformats.org/officeDocument/2006/relationships/image" Target="../media/image51.png"/><Relationship Id="rId10" Type="http://schemas.openxmlformats.org/officeDocument/2006/relationships/customXml" Target="../ink/ink3.xml"/><Relationship Id="rId19" Type="http://schemas.openxmlformats.org/officeDocument/2006/relationships/customXml" Target="../ink/ink8.xml"/><Relationship Id="rId31" Type="http://schemas.openxmlformats.org/officeDocument/2006/relationships/customXml" Target="../ink/ink14.xml"/><Relationship Id="rId44" Type="http://schemas.openxmlformats.org/officeDocument/2006/relationships/image" Target="../media/image55.png"/><Relationship Id="rId4" Type="http://schemas.openxmlformats.org/officeDocument/2006/relationships/image" Target="../media/image36.png"/><Relationship Id="rId9" Type="http://schemas.openxmlformats.org/officeDocument/2006/relationships/image" Target="../media/image38.png"/><Relationship Id="rId14" Type="http://schemas.openxmlformats.org/officeDocument/2006/relationships/customXml" Target="../ink/ink5.xml"/><Relationship Id="rId22" Type="http://schemas.openxmlformats.org/officeDocument/2006/relationships/image" Target="../media/image44.png"/><Relationship Id="rId27" Type="http://schemas.openxmlformats.org/officeDocument/2006/relationships/customXml" Target="../ink/ink12.xml"/><Relationship Id="rId30" Type="http://schemas.openxmlformats.org/officeDocument/2006/relationships/image" Target="../media/image48.png"/><Relationship Id="rId35" Type="http://schemas.openxmlformats.org/officeDocument/2006/relationships/customXml" Target="../ink/ink16.xml"/><Relationship Id="rId43" Type="http://schemas.openxmlformats.org/officeDocument/2006/relationships/customXml" Target="../ink/ink20.xml"/><Relationship Id="rId8" Type="http://schemas.openxmlformats.org/officeDocument/2006/relationships/customXml" Target="../ink/ink2.xml"/><Relationship Id="rId3" Type="http://schemas.openxmlformats.org/officeDocument/2006/relationships/image" Target="../media/image35.svg"/><Relationship Id="rId12" Type="http://schemas.openxmlformats.org/officeDocument/2006/relationships/customXml" Target="../ink/ink4.xml"/><Relationship Id="rId17" Type="http://schemas.openxmlformats.org/officeDocument/2006/relationships/image" Target="../media/image42.png"/><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52.png"/><Relationship Id="rId20" Type="http://schemas.openxmlformats.org/officeDocument/2006/relationships/image" Target="../media/image43.png"/><Relationship Id="rId41" Type="http://schemas.openxmlformats.org/officeDocument/2006/relationships/customXml" Target="../ink/ink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27.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9.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4.sv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4.svg"/></Relationships>
</file>

<file path=ppt/slides/_rels/slide37.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7.xml"/><Relationship Id="rId5" Type="http://schemas.openxmlformats.org/officeDocument/2006/relationships/image" Target="../media/image76.sv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1.svg"/><Relationship Id="rId7" Type="http://schemas.openxmlformats.org/officeDocument/2006/relationships/image" Target="../media/image85.svg"/><Relationship Id="rId2" Type="http://schemas.openxmlformats.org/officeDocument/2006/relationships/image" Target="../media/image80.png"/><Relationship Id="rId1" Type="http://schemas.openxmlformats.org/officeDocument/2006/relationships/slideLayout" Target="../slideLayouts/slideLayout23.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 Id="rId9" Type="http://schemas.openxmlformats.org/officeDocument/2006/relationships/image" Target="../media/image23.svg"/></Relationships>
</file>

<file path=ppt/slides/_rels/slide44.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customXml" Target="../ink/ink27.xml"/><Relationship Id="rId26" Type="http://schemas.openxmlformats.org/officeDocument/2006/relationships/image" Target="../media/image46.png"/><Relationship Id="rId39" Type="http://schemas.openxmlformats.org/officeDocument/2006/relationships/customXml" Target="../ink/ink38.xml"/><Relationship Id="rId21" Type="http://schemas.openxmlformats.org/officeDocument/2006/relationships/customXml" Target="../ink/ink29.xml"/><Relationship Id="rId34" Type="http://schemas.openxmlformats.org/officeDocument/2006/relationships/image" Target="../media/image50.png"/><Relationship Id="rId42" Type="http://schemas.openxmlformats.org/officeDocument/2006/relationships/image" Target="../media/image54.png"/><Relationship Id="rId7" Type="http://schemas.openxmlformats.org/officeDocument/2006/relationships/image" Target="../media/image37.png"/><Relationship Id="rId2" Type="http://schemas.openxmlformats.org/officeDocument/2006/relationships/image" Target="../media/image34.png"/><Relationship Id="rId16" Type="http://schemas.openxmlformats.org/officeDocument/2006/relationships/customXml" Target="../ink/ink26.xml"/><Relationship Id="rId29" Type="http://schemas.openxmlformats.org/officeDocument/2006/relationships/customXml" Target="../ink/ink33.xml"/><Relationship Id="rId1" Type="http://schemas.openxmlformats.org/officeDocument/2006/relationships/slideLayout" Target="../slideLayouts/slideLayout6.xml"/><Relationship Id="rId6" Type="http://schemas.openxmlformats.org/officeDocument/2006/relationships/customXml" Target="../ink/ink21.xml"/><Relationship Id="rId11" Type="http://schemas.openxmlformats.org/officeDocument/2006/relationships/image" Target="../media/image39.png"/><Relationship Id="rId24" Type="http://schemas.openxmlformats.org/officeDocument/2006/relationships/image" Target="../media/image45.png"/><Relationship Id="rId32" Type="http://schemas.openxmlformats.org/officeDocument/2006/relationships/image" Target="../media/image49.png"/><Relationship Id="rId37" Type="http://schemas.openxmlformats.org/officeDocument/2006/relationships/customXml" Target="../ink/ink37.xml"/><Relationship Id="rId40" Type="http://schemas.openxmlformats.org/officeDocument/2006/relationships/image" Target="../media/image53.png"/><Relationship Id="rId45" Type="http://schemas.openxmlformats.org/officeDocument/2006/relationships/image" Target="../media/image56.svg"/><Relationship Id="rId5" Type="http://schemas.microsoft.com/office/2007/relationships/hdphoto" Target="../media/hdphoto1.wdp"/><Relationship Id="rId15" Type="http://schemas.openxmlformats.org/officeDocument/2006/relationships/image" Target="../media/image41.png"/><Relationship Id="rId23" Type="http://schemas.openxmlformats.org/officeDocument/2006/relationships/customXml" Target="../ink/ink30.xml"/><Relationship Id="rId28" Type="http://schemas.openxmlformats.org/officeDocument/2006/relationships/image" Target="../media/image47.png"/><Relationship Id="rId36" Type="http://schemas.openxmlformats.org/officeDocument/2006/relationships/image" Target="../media/image51.png"/><Relationship Id="rId10" Type="http://schemas.openxmlformats.org/officeDocument/2006/relationships/customXml" Target="../ink/ink23.xml"/><Relationship Id="rId19" Type="http://schemas.openxmlformats.org/officeDocument/2006/relationships/customXml" Target="../ink/ink28.xml"/><Relationship Id="rId31" Type="http://schemas.openxmlformats.org/officeDocument/2006/relationships/customXml" Target="../ink/ink34.xml"/><Relationship Id="rId44" Type="http://schemas.openxmlformats.org/officeDocument/2006/relationships/image" Target="../media/image55.png"/><Relationship Id="rId4" Type="http://schemas.openxmlformats.org/officeDocument/2006/relationships/image" Target="../media/image36.png"/><Relationship Id="rId9" Type="http://schemas.openxmlformats.org/officeDocument/2006/relationships/image" Target="../media/image38.png"/><Relationship Id="rId14" Type="http://schemas.openxmlformats.org/officeDocument/2006/relationships/customXml" Target="../ink/ink25.xml"/><Relationship Id="rId22" Type="http://schemas.openxmlformats.org/officeDocument/2006/relationships/image" Target="../media/image44.png"/><Relationship Id="rId27" Type="http://schemas.openxmlformats.org/officeDocument/2006/relationships/customXml" Target="../ink/ink32.xml"/><Relationship Id="rId30" Type="http://schemas.openxmlformats.org/officeDocument/2006/relationships/image" Target="../media/image48.png"/><Relationship Id="rId35" Type="http://schemas.openxmlformats.org/officeDocument/2006/relationships/customXml" Target="../ink/ink36.xml"/><Relationship Id="rId43" Type="http://schemas.openxmlformats.org/officeDocument/2006/relationships/customXml" Target="../ink/ink40.xml"/><Relationship Id="rId8" Type="http://schemas.openxmlformats.org/officeDocument/2006/relationships/customXml" Target="../ink/ink22.xml"/><Relationship Id="rId3" Type="http://schemas.openxmlformats.org/officeDocument/2006/relationships/image" Target="../media/image35.svg"/><Relationship Id="rId12" Type="http://schemas.openxmlformats.org/officeDocument/2006/relationships/customXml" Target="../ink/ink24.xml"/><Relationship Id="rId17" Type="http://schemas.openxmlformats.org/officeDocument/2006/relationships/image" Target="../media/image42.png"/><Relationship Id="rId25" Type="http://schemas.openxmlformats.org/officeDocument/2006/relationships/customXml" Target="../ink/ink31.xml"/><Relationship Id="rId33" Type="http://schemas.openxmlformats.org/officeDocument/2006/relationships/customXml" Target="../ink/ink35.xml"/><Relationship Id="rId38" Type="http://schemas.openxmlformats.org/officeDocument/2006/relationships/image" Target="../media/image52.png"/><Relationship Id="rId20" Type="http://schemas.openxmlformats.org/officeDocument/2006/relationships/image" Target="../media/image43.png"/><Relationship Id="rId41" Type="http://schemas.openxmlformats.org/officeDocument/2006/relationships/customXml" Target="../ink/ink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Slide Number Placeholder 40">
            <a:extLst>
              <a:ext uri="{FF2B5EF4-FFF2-40B4-BE49-F238E27FC236}">
                <a16:creationId xmlns:a16="http://schemas.microsoft.com/office/drawing/2014/main" id="{EA8C3F95-66B5-452D-8153-3216AE05622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4101C-439A-4B4A-8615-B63CB065D830}"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76374790-2055-45CC-90F4-A0DF3D8E1BEC}"/>
              </a:ext>
            </a:extLst>
          </p:cNvPr>
          <p:cNvSpPr/>
          <p:nvPr/>
        </p:nvSpPr>
        <p:spPr>
          <a:xfrm>
            <a:off x="1" y="0"/>
            <a:ext cx="12192000" cy="1168400"/>
          </a:xfrm>
          <a:prstGeom prst="rect">
            <a:avLst/>
          </a:prstGeom>
          <a:solidFill>
            <a:schemeClr val="tx2">
              <a:alpha val="83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pitchFamily="2" charset="0"/>
                <a:ea typeface="Tahoma" panose="020B0604030504040204" pitchFamily="34" charset="0"/>
                <a:cs typeface="Tahoma" panose="020B0604030504040204" pitchFamily="34" charset="0"/>
              </a:rPr>
              <a:t>Articulating Nose Cone</a:t>
            </a:r>
          </a:p>
        </p:txBody>
      </p:sp>
      <p:sp>
        <p:nvSpPr>
          <p:cNvPr id="7" name="Rectangle 6">
            <a:extLst>
              <a:ext uri="{FF2B5EF4-FFF2-40B4-BE49-F238E27FC236}">
                <a16:creationId xmlns:a16="http://schemas.microsoft.com/office/drawing/2014/main" id="{8CA289DC-ACE6-4717-BDA4-DB1992DB3EF5}"/>
              </a:ext>
            </a:extLst>
          </p:cNvPr>
          <p:cNvSpPr/>
          <p:nvPr/>
        </p:nvSpPr>
        <p:spPr>
          <a:xfrm>
            <a:off x="0" y="5962121"/>
            <a:ext cx="12192000" cy="895879"/>
          </a:xfrm>
          <a:prstGeom prst="rect">
            <a:avLst/>
          </a:prstGeom>
          <a:solidFill>
            <a:schemeClr val="tx2">
              <a:alpha val="83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Helvetica" pitchFamily="2" charset="0"/>
                <a:ea typeface="+mn-ea"/>
                <a:cs typeface="+mn-cs"/>
              </a:rPr>
              <a:t>Jed Fazler | Noah Moffeit | Nicholas Samuda | Robert Smith</a:t>
            </a:r>
          </a:p>
        </p:txBody>
      </p:sp>
    </p:spTree>
    <p:extLst>
      <p:ext uri="{BB962C8B-B14F-4D97-AF65-F5344CB8AC3E}">
        <p14:creationId xmlns:p14="http://schemas.microsoft.com/office/powerpoint/2010/main" val="508857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1250CF-1B12-424B-985E-B33F43B2819D}"/>
              </a:ext>
            </a:extLst>
          </p:cNvPr>
          <p:cNvSpPr/>
          <p:nvPr/>
        </p:nvSpPr>
        <p:spPr>
          <a:xfrm>
            <a:off x="453484" y="1749746"/>
            <a:ext cx="4519961" cy="3358507"/>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400"/>
              <a:t>House of Quality – Important Criteria</a:t>
            </a:r>
          </a:p>
          <a:p>
            <a:pPr marL="742950" lvl="1" indent="-285750">
              <a:buFont typeface="Arial" panose="020B0604020202020204" pitchFamily="34" charset="0"/>
              <a:buChar char="•"/>
            </a:pPr>
            <a:r>
              <a:rPr lang="en-US" sz="2400"/>
              <a:t>Controlling flow attachment</a:t>
            </a:r>
          </a:p>
          <a:p>
            <a:pPr marL="742950" lvl="1" indent="-285750">
              <a:buFont typeface="Arial" panose="020B0604020202020204" pitchFamily="34" charset="0"/>
              <a:buChar char="•"/>
            </a:pPr>
            <a:r>
              <a:rPr lang="en-US" sz="2400"/>
              <a:t>Interpreting sensor data</a:t>
            </a:r>
          </a:p>
          <a:p>
            <a:pPr marL="742950" lvl="1" indent="-285750">
              <a:buFont typeface="Arial" panose="020B0604020202020204" pitchFamily="34" charset="0"/>
              <a:buChar char="•"/>
            </a:pPr>
            <a:r>
              <a:rPr lang="en-US" sz="2400"/>
              <a:t>Managing power</a:t>
            </a:r>
          </a:p>
          <a:p>
            <a:pPr marL="285750" indent="-285750">
              <a:buFont typeface="Arial" panose="020B0604020202020204" pitchFamily="34" charset="0"/>
              <a:buChar char="•"/>
            </a:pPr>
            <a:r>
              <a:rPr lang="en-US" sz="2400"/>
              <a:t>AHP had a consistency ratio less than 0.1</a:t>
            </a:r>
          </a:p>
          <a:p>
            <a:pPr algn="ctr"/>
            <a:endParaRPr lang="en-US"/>
          </a:p>
        </p:txBody>
      </p:sp>
      <p:pic>
        <p:nvPicPr>
          <p:cNvPr id="7" name="Picture 6" descr="Diagram&#10;&#10;Description automatically generated with medium confidence">
            <a:extLst>
              <a:ext uri="{FF2B5EF4-FFF2-40B4-BE49-F238E27FC236}">
                <a16:creationId xmlns:a16="http://schemas.microsoft.com/office/drawing/2014/main" id="{3C972C7B-AFCC-4945-B308-16E33FB59724}"/>
              </a:ext>
            </a:extLst>
          </p:cNvPr>
          <p:cNvPicPr>
            <a:picLocks noChangeAspect="1"/>
          </p:cNvPicPr>
          <p:nvPr/>
        </p:nvPicPr>
        <p:blipFill>
          <a:blip r:embed="rId2"/>
          <a:stretch>
            <a:fillRect/>
          </a:stretch>
        </p:blipFill>
        <p:spPr>
          <a:xfrm>
            <a:off x="6654296" y="3016251"/>
            <a:ext cx="3708904" cy="2310884"/>
          </a:xfrm>
          <a:prstGeom prst="rect">
            <a:avLst/>
          </a:prstGeom>
        </p:spPr>
      </p:pic>
      <p:sp>
        <p:nvSpPr>
          <p:cNvPr id="2" name="Title 1">
            <a:extLst>
              <a:ext uri="{FF2B5EF4-FFF2-40B4-BE49-F238E27FC236}">
                <a16:creationId xmlns:a16="http://schemas.microsoft.com/office/drawing/2014/main" id="{E6EAA2DD-B05D-49A7-9607-5688BFB6FE01}"/>
              </a:ext>
            </a:extLst>
          </p:cNvPr>
          <p:cNvSpPr>
            <a:spLocks noGrp="1"/>
          </p:cNvSpPr>
          <p:nvPr>
            <p:ph type="title"/>
          </p:nvPr>
        </p:nvSpPr>
        <p:spPr/>
        <p:txBody>
          <a:bodyPr/>
          <a:lstStyle/>
          <a:p>
            <a:pPr algn="ctr"/>
            <a:r>
              <a:rPr lang="en-US"/>
              <a:t>Concept Selection</a:t>
            </a:r>
          </a:p>
        </p:txBody>
      </p:sp>
      <p:sp>
        <p:nvSpPr>
          <p:cNvPr id="4" name="Content Placeholder 3">
            <a:extLst>
              <a:ext uri="{FF2B5EF4-FFF2-40B4-BE49-F238E27FC236}">
                <a16:creationId xmlns:a16="http://schemas.microsoft.com/office/drawing/2014/main" id="{AC411B65-7786-4E2F-BE90-9385ADD85833}"/>
              </a:ext>
            </a:extLst>
          </p:cNvPr>
          <p:cNvSpPr>
            <a:spLocks noGrp="1"/>
          </p:cNvSpPr>
          <p:nvPr>
            <p:ph sz="quarter" idx="11"/>
          </p:nvPr>
        </p:nvSpPr>
        <p:spPr/>
        <p:txBody>
          <a:bodyPr/>
          <a:lstStyle/>
          <a:p>
            <a:r>
              <a:rPr lang="en-US"/>
              <a:t>Nicholas Samuda</a:t>
            </a:r>
          </a:p>
          <a:p>
            <a:endParaRPr lang="en-US"/>
          </a:p>
        </p:txBody>
      </p:sp>
      <p:sp>
        <p:nvSpPr>
          <p:cNvPr id="6" name="Rectangle: Rounded Corners 5">
            <a:extLst>
              <a:ext uri="{FF2B5EF4-FFF2-40B4-BE49-F238E27FC236}">
                <a16:creationId xmlns:a16="http://schemas.microsoft.com/office/drawing/2014/main" id="{F998B46F-6C66-4127-9723-566F99B05403}"/>
              </a:ext>
            </a:extLst>
          </p:cNvPr>
          <p:cNvSpPr/>
          <p:nvPr/>
        </p:nvSpPr>
        <p:spPr>
          <a:xfrm>
            <a:off x="8387166" y="1968628"/>
            <a:ext cx="2890434" cy="1526718"/>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Microjet Control with an Articulating Nose Cone</a:t>
            </a:r>
          </a:p>
        </p:txBody>
      </p:sp>
      <p:sp>
        <p:nvSpPr>
          <p:cNvPr id="11" name="Slide Number Placeholder 10">
            <a:extLst>
              <a:ext uri="{FF2B5EF4-FFF2-40B4-BE49-F238E27FC236}">
                <a16:creationId xmlns:a16="http://schemas.microsoft.com/office/drawing/2014/main" id="{CE61050C-4994-4CA3-8977-9F1CAE11BED3}"/>
              </a:ext>
            </a:extLst>
          </p:cNvPr>
          <p:cNvSpPr>
            <a:spLocks noGrp="1"/>
          </p:cNvSpPr>
          <p:nvPr>
            <p:ph type="sldNum" sz="quarter" idx="4"/>
          </p:nvPr>
        </p:nvSpPr>
        <p:spPr/>
        <p:txBody>
          <a:bodyPr/>
          <a:lstStyle/>
          <a:p>
            <a:fld id="{8CE6B46B-DFAB-45F5-AC67-E85D925D7105}" type="slidenum">
              <a:rPr lang="en-US" smtClean="0"/>
              <a:t>10</a:t>
            </a:fld>
            <a:endParaRPr lang="en-US"/>
          </a:p>
        </p:txBody>
      </p:sp>
    </p:spTree>
    <p:extLst>
      <p:ext uri="{BB962C8B-B14F-4D97-AF65-F5344CB8AC3E}">
        <p14:creationId xmlns:p14="http://schemas.microsoft.com/office/powerpoint/2010/main" val="426803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9874-675A-4F3A-BF54-6B995782943E}"/>
              </a:ext>
            </a:extLst>
          </p:cNvPr>
          <p:cNvSpPr>
            <a:spLocks noGrp="1"/>
          </p:cNvSpPr>
          <p:nvPr>
            <p:ph type="title"/>
          </p:nvPr>
        </p:nvSpPr>
        <p:spPr/>
        <p:txBody>
          <a:bodyPr/>
          <a:lstStyle/>
          <a:p>
            <a:pPr algn="ctr"/>
            <a:r>
              <a:rPr lang="en-US"/>
              <a:t>Our Progress</a:t>
            </a:r>
          </a:p>
        </p:txBody>
      </p:sp>
      <p:sp>
        <p:nvSpPr>
          <p:cNvPr id="4" name="Content Placeholder 3">
            <a:extLst>
              <a:ext uri="{FF2B5EF4-FFF2-40B4-BE49-F238E27FC236}">
                <a16:creationId xmlns:a16="http://schemas.microsoft.com/office/drawing/2014/main" id="{B1951709-C7B1-40A7-8C3D-AF8A06E12B49}"/>
              </a:ext>
            </a:extLst>
          </p:cNvPr>
          <p:cNvSpPr>
            <a:spLocks noGrp="1"/>
          </p:cNvSpPr>
          <p:nvPr>
            <p:ph sz="quarter" idx="11"/>
          </p:nvPr>
        </p:nvSpPr>
        <p:spPr/>
        <p:txBody>
          <a:bodyPr/>
          <a:lstStyle/>
          <a:p>
            <a:r>
              <a:rPr lang="en-US"/>
              <a:t>Robert Smith</a:t>
            </a:r>
          </a:p>
        </p:txBody>
      </p:sp>
      <p:grpSp>
        <p:nvGrpSpPr>
          <p:cNvPr id="20" name="Group 19">
            <a:extLst>
              <a:ext uri="{FF2B5EF4-FFF2-40B4-BE49-F238E27FC236}">
                <a16:creationId xmlns:a16="http://schemas.microsoft.com/office/drawing/2014/main" id="{9956B337-CF9A-44DC-9ECA-11E2E1FB29F8}"/>
              </a:ext>
            </a:extLst>
          </p:cNvPr>
          <p:cNvGrpSpPr/>
          <p:nvPr/>
        </p:nvGrpSpPr>
        <p:grpSpPr>
          <a:xfrm>
            <a:off x="1178561" y="2158140"/>
            <a:ext cx="9834873" cy="2351867"/>
            <a:chOff x="1518925" y="2212384"/>
            <a:chExt cx="9154150" cy="2184468"/>
          </a:xfrm>
          <a:gradFill flip="none" rotWithShape="1">
            <a:gsLst>
              <a:gs pos="80000">
                <a:srgbClr val="0AAFAA"/>
              </a:gs>
              <a:gs pos="46000">
                <a:srgbClr val="1D7398"/>
              </a:gs>
              <a:gs pos="0">
                <a:schemeClr val="accent5"/>
              </a:gs>
              <a:gs pos="0">
                <a:schemeClr val="accent5"/>
              </a:gs>
              <a:gs pos="100000">
                <a:schemeClr val="accent4"/>
              </a:gs>
            </a:gsLst>
            <a:lin ang="0" scaled="1"/>
            <a:tileRect/>
          </a:gradFill>
        </p:grpSpPr>
        <p:sp>
          <p:nvSpPr>
            <p:cNvPr id="6" name="Rectangle: Rounded Corners 5">
              <a:extLst>
                <a:ext uri="{FF2B5EF4-FFF2-40B4-BE49-F238E27FC236}">
                  <a16:creationId xmlns:a16="http://schemas.microsoft.com/office/drawing/2014/main" id="{7EC9368B-800C-49DE-9404-1FF62DA59640}"/>
                </a:ext>
              </a:extLst>
            </p:cNvPr>
            <p:cNvSpPr/>
            <p:nvPr/>
          </p:nvSpPr>
          <p:spPr>
            <a:xfrm>
              <a:off x="3376186" y="2803876"/>
              <a:ext cx="1725105" cy="94268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Concept Generation</a:t>
              </a:r>
            </a:p>
          </p:txBody>
        </p:sp>
        <p:sp>
          <p:nvSpPr>
            <p:cNvPr id="7" name="Rectangle: Rounded Corners 6">
              <a:extLst>
                <a:ext uri="{FF2B5EF4-FFF2-40B4-BE49-F238E27FC236}">
                  <a16:creationId xmlns:a16="http://schemas.microsoft.com/office/drawing/2014/main" id="{29F71C2C-0EFE-4B89-AD17-0B9E6373DABE}"/>
                </a:ext>
              </a:extLst>
            </p:cNvPr>
            <p:cNvSpPr/>
            <p:nvPr/>
          </p:nvSpPr>
          <p:spPr>
            <a:xfrm>
              <a:off x="1518925" y="2803875"/>
              <a:ext cx="1725105" cy="94268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Targets and metrics</a:t>
              </a:r>
            </a:p>
          </p:txBody>
        </p:sp>
        <p:sp>
          <p:nvSpPr>
            <p:cNvPr id="8" name="Rectangle: Rounded Corners 7">
              <a:extLst>
                <a:ext uri="{FF2B5EF4-FFF2-40B4-BE49-F238E27FC236}">
                  <a16:creationId xmlns:a16="http://schemas.microsoft.com/office/drawing/2014/main" id="{83709D98-A6EF-4B75-BEB5-AEAC13CEF31A}"/>
                </a:ext>
              </a:extLst>
            </p:cNvPr>
            <p:cNvSpPr/>
            <p:nvPr/>
          </p:nvSpPr>
          <p:spPr>
            <a:xfrm>
              <a:off x="5233447" y="2817174"/>
              <a:ext cx="1725105" cy="94268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Concept Selection</a:t>
              </a:r>
            </a:p>
          </p:txBody>
        </p:sp>
        <p:sp>
          <p:nvSpPr>
            <p:cNvPr id="9" name="Rectangle: Rounded Corners 8">
              <a:extLst>
                <a:ext uri="{FF2B5EF4-FFF2-40B4-BE49-F238E27FC236}">
                  <a16:creationId xmlns:a16="http://schemas.microsoft.com/office/drawing/2014/main" id="{D081B528-B9B3-4A4E-9CD9-5AE36B4A9741}"/>
                </a:ext>
              </a:extLst>
            </p:cNvPr>
            <p:cNvSpPr/>
            <p:nvPr/>
          </p:nvSpPr>
          <p:spPr>
            <a:xfrm>
              <a:off x="7090708" y="2803876"/>
              <a:ext cx="1725105" cy="94268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Presented to project sponsor</a:t>
              </a:r>
            </a:p>
          </p:txBody>
        </p:sp>
        <p:sp>
          <p:nvSpPr>
            <p:cNvPr id="10" name="Rectangle: Rounded Corners 9">
              <a:extLst>
                <a:ext uri="{FF2B5EF4-FFF2-40B4-BE49-F238E27FC236}">
                  <a16:creationId xmlns:a16="http://schemas.microsoft.com/office/drawing/2014/main" id="{BE33EF4C-0C40-412C-B1F1-2B7E96D706A4}"/>
                </a:ext>
              </a:extLst>
            </p:cNvPr>
            <p:cNvSpPr/>
            <p:nvPr/>
          </p:nvSpPr>
          <p:spPr>
            <a:xfrm>
              <a:off x="8947970" y="2803874"/>
              <a:ext cx="1725105" cy="94268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Project scope redefined</a:t>
              </a:r>
            </a:p>
          </p:txBody>
        </p:sp>
        <p:sp>
          <p:nvSpPr>
            <p:cNvPr id="5" name="Arrow: Curved Right 4">
              <a:extLst>
                <a:ext uri="{FF2B5EF4-FFF2-40B4-BE49-F238E27FC236}">
                  <a16:creationId xmlns:a16="http://schemas.microsoft.com/office/drawing/2014/main" id="{50CF0DC4-D7D2-4846-A6E7-25D2DA5D0481}"/>
                </a:ext>
              </a:extLst>
            </p:cNvPr>
            <p:cNvSpPr/>
            <p:nvPr/>
          </p:nvSpPr>
          <p:spPr>
            <a:xfrm rot="16200000" flipH="1">
              <a:off x="3008609" y="1516898"/>
              <a:ext cx="495946" cy="1886918"/>
            </a:xfrm>
            <a:prstGeom prst="curvedRightArrow">
              <a:avLst>
                <a:gd name="adj1" fmla="val 30998"/>
                <a:gd name="adj2" fmla="val 43700"/>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urved Right 15">
              <a:extLst>
                <a:ext uri="{FF2B5EF4-FFF2-40B4-BE49-F238E27FC236}">
                  <a16:creationId xmlns:a16="http://schemas.microsoft.com/office/drawing/2014/main" id="{75465C82-DC89-4853-84F0-E7DF63D1B6F4}"/>
                </a:ext>
              </a:extLst>
            </p:cNvPr>
            <p:cNvSpPr/>
            <p:nvPr/>
          </p:nvSpPr>
          <p:spPr>
            <a:xfrm rot="16200000" flipH="1">
              <a:off x="6791485" y="1516898"/>
              <a:ext cx="495946" cy="1886918"/>
            </a:xfrm>
            <a:prstGeom prst="curvedRightArrow">
              <a:avLst>
                <a:gd name="adj1" fmla="val 30998"/>
                <a:gd name="adj2" fmla="val 43700"/>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urved Right 16">
              <a:extLst>
                <a:ext uri="{FF2B5EF4-FFF2-40B4-BE49-F238E27FC236}">
                  <a16:creationId xmlns:a16="http://schemas.microsoft.com/office/drawing/2014/main" id="{BA91774B-2F2F-41D6-90B5-53998C339BE0}"/>
                </a:ext>
              </a:extLst>
            </p:cNvPr>
            <p:cNvSpPr/>
            <p:nvPr/>
          </p:nvSpPr>
          <p:spPr>
            <a:xfrm rot="5400000" flipH="1" flipV="1">
              <a:off x="4923767" y="3194963"/>
              <a:ext cx="516860" cy="1886918"/>
            </a:xfrm>
            <a:prstGeom prst="curvedRightArrow">
              <a:avLst>
                <a:gd name="adj1" fmla="val 30998"/>
                <a:gd name="adj2" fmla="val 43700"/>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urved Right 18">
              <a:extLst>
                <a:ext uri="{FF2B5EF4-FFF2-40B4-BE49-F238E27FC236}">
                  <a16:creationId xmlns:a16="http://schemas.microsoft.com/office/drawing/2014/main" id="{FA5018D9-6EC1-491E-8647-1F5E9D6FBBA2}"/>
                </a:ext>
              </a:extLst>
            </p:cNvPr>
            <p:cNvSpPr/>
            <p:nvPr/>
          </p:nvSpPr>
          <p:spPr>
            <a:xfrm rot="5400000" flipH="1" flipV="1">
              <a:off x="8678403" y="3205420"/>
              <a:ext cx="495946" cy="1886918"/>
            </a:xfrm>
            <a:prstGeom prst="curvedRightArrow">
              <a:avLst>
                <a:gd name="adj1" fmla="val 30998"/>
                <a:gd name="adj2" fmla="val 43700"/>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Slide Number Placeholder 2">
            <a:extLst>
              <a:ext uri="{FF2B5EF4-FFF2-40B4-BE49-F238E27FC236}">
                <a16:creationId xmlns:a16="http://schemas.microsoft.com/office/drawing/2014/main" id="{5443AA56-8E1D-4D70-9F1C-A835C15C8AF5}"/>
              </a:ext>
            </a:extLst>
          </p:cNvPr>
          <p:cNvSpPr>
            <a:spLocks noGrp="1"/>
          </p:cNvSpPr>
          <p:nvPr>
            <p:ph type="sldNum" sz="quarter" idx="4"/>
          </p:nvPr>
        </p:nvSpPr>
        <p:spPr/>
        <p:txBody>
          <a:bodyPr/>
          <a:lstStyle/>
          <a:p>
            <a:fld id="{8CE6B46B-DFAB-45F5-AC67-E85D925D7105}" type="slidenum">
              <a:rPr lang="en-US" smtClean="0"/>
              <a:t>11</a:t>
            </a:fld>
            <a:endParaRPr lang="en-US"/>
          </a:p>
        </p:txBody>
      </p:sp>
    </p:spTree>
    <p:extLst>
      <p:ext uri="{BB962C8B-B14F-4D97-AF65-F5344CB8AC3E}">
        <p14:creationId xmlns:p14="http://schemas.microsoft.com/office/powerpoint/2010/main" val="154358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8C55-25F4-4F0C-9D48-B57AB40CF2B8}"/>
              </a:ext>
            </a:extLst>
          </p:cNvPr>
          <p:cNvSpPr>
            <a:spLocks noGrp="1"/>
          </p:cNvSpPr>
          <p:nvPr>
            <p:ph type="title"/>
          </p:nvPr>
        </p:nvSpPr>
        <p:spPr/>
        <p:txBody>
          <a:bodyPr/>
          <a:lstStyle/>
          <a:p>
            <a:pPr algn="ctr"/>
            <a:r>
              <a:rPr lang="en-US"/>
              <a:t>Project Update</a:t>
            </a:r>
          </a:p>
        </p:txBody>
      </p:sp>
      <p:sp>
        <p:nvSpPr>
          <p:cNvPr id="4" name="Content Placeholder 3">
            <a:extLst>
              <a:ext uri="{FF2B5EF4-FFF2-40B4-BE49-F238E27FC236}">
                <a16:creationId xmlns:a16="http://schemas.microsoft.com/office/drawing/2014/main" id="{2B4EC38D-CFEA-4ECF-B1B6-6D0C5825131D}"/>
              </a:ext>
            </a:extLst>
          </p:cNvPr>
          <p:cNvSpPr>
            <a:spLocks noGrp="1"/>
          </p:cNvSpPr>
          <p:nvPr>
            <p:ph sz="quarter" idx="11"/>
          </p:nvPr>
        </p:nvSpPr>
        <p:spPr/>
        <p:txBody>
          <a:bodyPr/>
          <a:lstStyle/>
          <a:p>
            <a:r>
              <a:rPr lang="en-US"/>
              <a:t>Robert Smith</a:t>
            </a:r>
          </a:p>
          <a:p>
            <a:endParaRPr lang="en-US"/>
          </a:p>
        </p:txBody>
      </p:sp>
      <p:sp>
        <p:nvSpPr>
          <p:cNvPr id="5" name="Rectangle: Rounded Corners 4">
            <a:extLst>
              <a:ext uri="{FF2B5EF4-FFF2-40B4-BE49-F238E27FC236}">
                <a16:creationId xmlns:a16="http://schemas.microsoft.com/office/drawing/2014/main" id="{130483E2-B366-4095-A5B3-13F75654BD2E}"/>
              </a:ext>
            </a:extLst>
          </p:cNvPr>
          <p:cNvSpPr/>
          <p:nvPr/>
        </p:nvSpPr>
        <p:spPr>
          <a:xfrm>
            <a:off x="1008539" y="1664088"/>
            <a:ext cx="2890434" cy="1966912"/>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a:solidFill>
                  <a:schemeClr val="tx1"/>
                </a:solidFill>
              </a:rPr>
              <a:t>Selected Idea</a:t>
            </a:r>
            <a:endParaRPr lang="en-US" sz="2400" u="sng">
              <a:solidFill>
                <a:schemeClr val="tx1"/>
              </a:solidFill>
            </a:endParaRPr>
          </a:p>
          <a:p>
            <a:pPr algn="ctr"/>
            <a:r>
              <a:rPr lang="en-US" sz="2400">
                <a:solidFill>
                  <a:schemeClr val="tx1"/>
                </a:solidFill>
              </a:rPr>
              <a:t>Microjet Control with an Articulating Nose Cone</a:t>
            </a:r>
          </a:p>
        </p:txBody>
      </p:sp>
      <p:pic>
        <p:nvPicPr>
          <p:cNvPr id="6" name="Picture 5" descr="Diagram&#10;&#10;Description automatically generated with medium confidence">
            <a:extLst>
              <a:ext uri="{FF2B5EF4-FFF2-40B4-BE49-F238E27FC236}">
                <a16:creationId xmlns:a16="http://schemas.microsoft.com/office/drawing/2014/main" id="{F20D64D0-C584-4F4A-90ED-4EF20CFBE9D9}"/>
              </a:ext>
            </a:extLst>
          </p:cNvPr>
          <p:cNvPicPr>
            <a:picLocks noChangeAspect="1"/>
          </p:cNvPicPr>
          <p:nvPr/>
        </p:nvPicPr>
        <p:blipFill>
          <a:blip r:embed="rId2"/>
          <a:stretch>
            <a:fillRect/>
          </a:stretch>
        </p:blipFill>
        <p:spPr>
          <a:xfrm>
            <a:off x="995316" y="3802233"/>
            <a:ext cx="2903657" cy="1809163"/>
          </a:xfrm>
          <a:prstGeom prst="rect">
            <a:avLst/>
          </a:prstGeom>
        </p:spPr>
      </p:pic>
      <p:cxnSp>
        <p:nvCxnSpPr>
          <p:cNvPr id="8" name="Straight Arrow Connector 7">
            <a:extLst>
              <a:ext uri="{FF2B5EF4-FFF2-40B4-BE49-F238E27FC236}">
                <a16:creationId xmlns:a16="http://schemas.microsoft.com/office/drawing/2014/main" id="{20480866-CAE0-4ADE-BF74-C91F6536D2FC}"/>
              </a:ext>
            </a:extLst>
          </p:cNvPr>
          <p:cNvCxnSpPr/>
          <p:nvPr/>
        </p:nvCxnSpPr>
        <p:spPr>
          <a:xfrm>
            <a:off x="4497137" y="3802235"/>
            <a:ext cx="2743200"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C7704D7-A5BF-4960-B1A1-2955C90524DE}"/>
              </a:ext>
            </a:extLst>
          </p:cNvPr>
          <p:cNvSpPr txBox="1"/>
          <p:nvPr/>
        </p:nvSpPr>
        <p:spPr>
          <a:xfrm>
            <a:off x="4497137" y="3105834"/>
            <a:ext cx="2743200" cy="646331"/>
          </a:xfrm>
          <a:prstGeom prst="rect">
            <a:avLst/>
          </a:prstGeom>
          <a:noFill/>
        </p:spPr>
        <p:txBody>
          <a:bodyPr wrap="square" rtlCol="0">
            <a:spAutoFit/>
          </a:bodyPr>
          <a:lstStyle/>
          <a:p>
            <a:r>
              <a:rPr lang="en-US"/>
              <a:t>Remove active flow control and sensing</a:t>
            </a:r>
          </a:p>
        </p:txBody>
      </p:sp>
      <p:sp>
        <p:nvSpPr>
          <p:cNvPr id="10" name="Rectangle: Rounded Corners 9">
            <a:extLst>
              <a:ext uri="{FF2B5EF4-FFF2-40B4-BE49-F238E27FC236}">
                <a16:creationId xmlns:a16="http://schemas.microsoft.com/office/drawing/2014/main" id="{DD1FF6E2-3422-4C17-8F3A-2F09F01D6910}"/>
              </a:ext>
            </a:extLst>
          </p:cNvPr>
          <p:cNvSpPr/>
          <p:nvPr/>
        </p:nvSpPr>
        <p:spPr>
          <a:xfrm>
            <a:off x="7686214" y="1969808"/>
            <a:ext cx="4337162" cy="2918381"/>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a:solidFill>
                  <a:schemeClr val="tx1"/>
                </a:solidFill>
              </a:rPr>
              <a:t>New Focus</a:t>
            </a:r>
            <a:endParaRPr lang="en-US" sz="2400" u="sng">
              <a:solidFill>
                <a:schemeClr val="tx1"/>
              </a:solidFill>
            </a:endParaRPr>
          </a:p>
          <a:p>
            <a:pPr marL="342900" indent="-342900">
              <a:buFont typeface="Arial" panose="020B0604020202020204" pitchFamily="34" charset="0"/>
              <a:buChar char="•"/>
            </a:pPr>
            <a:r>
              <a:rPr lang="en-US" sz="2400">
                <a:solidFill>
                  <a:schemeClr val="tx1"/>
                </a:solidFill>
              </a:rPr>
              <a:t>Use only during wind tunnel testing</a:t>
            </a:r>
          </a:p>
          <a:p>
            <a:pPr marL="342900" indent="-342900">
              <a:buFont typeface="Arial" panose="020B0604020202020204" pitchFamily="34" charset="0"/>
              <a:buChar char="•"/>
            </a:pPr>
            <a:r>
              <a:rPr lang="en-US" sz="2400">
                <a:solidFill>
                  <a:schemeClr val="tx1"/>
                </a:solidFill>
              </a:rPr>
              <a:t>Control nose deflection during tunnel operation</a:t>
            </a:r>
          </a:p>
          <a:p>
            <a:pPr marL="342900" indent="-342900">
              <a:buFont typeface="Arial" panose="020B0604020202020204" pitchFamily="34" charset="0"/>
              <a:buChar char="•"/>
            </a:pPr>
            <a:r>
              <a:rPr lang="en-US" sz="2400">
                <a:solidFill>
                  <a:schemeClr val="tx1"/>
                </a:solidFill>
              </a:rPr>
              <a:t>Mitigate edge effects from nose deflection</a:t>
            </a:r>
          </a:p>
        </p:txBody>
      </p:sp>
      <p:sp>
        <p:nvSpPr>
          <p:cNvPr id="3" name="Slide Number Placeholder 2">
            <a:extLst>
              <a:ext uri="{FF2B5EF4-FFF2-40B4-BE49-F238E27FC236}">
                <a16:creationId xmlns:a16="http://schemas.microsoft.com/office/drawing/2014/main" id="{29258389-9043-4888-B895-77197EADCDC6}"/>
              </a:ext>
            </a:extLst>
          </p:cNvPr>
          <p:cNvSpPr>
            <a:spLocks noGrp="1"/>
          </p:cNvSpPr>
          <p:nvPr>
            <p:ph type="sldNum" sz="quarter" idx="4"/>
          </p:nvPr>
        </p:nvSpPr>
        <p:spPr/>
        <p:txBody>
          <a:bodyPr/>
          <a:lstStyle/>
          <a:p>
            <a:fld id="{8CE6B46B-DFAB-45F5-AC67-E85D925D7105}" type="slidenum">
              <a:rPr lang="en-US" smtClean="0"/>
              <a:t>12</a:t>
            </a:fld>
            <a:endParaRPr lang="en-US"/>
          </a:p>
        </p:txBody>
      </p:sp>
    </p:spTree>
    <p:extLst>
      <p:ext uri="{BB962C8B-B14F-4D97-AF65-F5344CB8AC3E}">
        <p14:creationId xmlns:p14="http://schemas.microsoft.com/office/powerpoint/2010/main" val="54560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D06D0F7-5854-441A-8713-C7BF9EF65FCA}"/>
              </a:ext>
            </a:extLst>
          </p:cNvPr>
          <p:cNvSpPr>
            <a:spLocks noGrp="1"/>
          </p:cNvSpPr>
          <p:nvPr>
            <p:ph type="title"/>
          </p:nvPr>
        </p:nvSpPr>
        <p:spPr/>
        <p:txBody>
          <a:bodyPr/>
          <a:lstStyle/>
          <a:p>
            <a:pPr algn="ctr"/>
            <a:r>
              <a:rPr lang="en-US"/>
              <a:t>Critical Changes</a:t>
            </a:r>
          </a:p>
        </p:txBody>
      </p:sp>
      <p:pic>
        <p:nvPicPr>
          <p:cNvPr id="14" name="Content Placeholder 13" descr="A picture containing indoor, cluttered&#10;&#10;Description automatically generated">
            <a:extLst>
              <a:ext uri="{FF2B5EF4-FFF2-40B4-BE49-F238E27FC236}">
                <a16:creationId xmlns:a16="http://schemas.microsoft.com/office/drawing/2014/main" id="{1F97F5E7-D06F-44EC-89CE-31CC66432A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8580" y="1690688"/>
            <a:ext cx="2674620" cy="3566160"/>
          </a:xfrm>
          <a:prstGeom prst="roundRect">
            <a:avLst/>
          </a:prstGeom>
          <a:ln w="19050">
            <a:solidFill>
              <a:schemeClr val="tx1"/>
            </a:solidFill>
          </a:ln>
        </p:spPr>
      </p:pic>
      <p:sp>
        <p:nvSpPr>
          <p:cNvPr id="12" name="Content Placeholder 11">
            <a:extLst>
              <a:ext uri="{FF2B5EF4-FFF2-40B4-BE49-F238E27FC236}">
                <a16:creationId xmlns:a16="http://schemas.microsoft.com/office/drawing/2014/main" id="{9FE5C788-3182-4094-951C-51F37874C58F}"/>
              </a:ext>
            </a:extLst>
          </p:cNvPr>
          <p:cNvSpPr>
            <a:spLocks noGrp="1"/>
          </p:cNvSpPr>
          <p:nvPr>
            <p:ph sz="quarter" idx="11"/>
          </p:nvPr>
        </p:nvSpPr>
        <p:spPr/>
        <p:txBody>
          <a:bodyPr/>
          <a:lstStyle/>
          <a:p>
            <a:r>
              <a:rPr lang="en-US"/>
              <a:t>Robert Smith</a:t>
            </a:r>
          </a:p>
          <a:p>
            <a:endParaRPr lang="en-US"/>
          </a:p>
        </p:txBody>
      </p:sp>
      <p:sp>
        <p:nvSpPr>
          <p:cNvPr id="15" name="Rectangle: Rounded Corners 14">
            <a:extLst>
              <a:ext uri="{FF2B5EF4-FFF2-40B4-BE49-F238E27FC236}">
                <a16:creationId xmlns:a16="http://schemas.microsoft.com/office/drawing/2014/main" id="{7DF654CC-DDBB-4B0D-941A-1E5D36482995}"/>
              </a:ext>
            </a:extLst>
          </p:cNvPr>
          <p:cNvSpPr/>
          <p:nvPr/>
        </p:nvSpPr>
        <p:spPr>
          <a:xfrm>
            <a:off x="736600" y="1808687"/>
            <a:ext cx="5746750" cy="3240623"/>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a:solidFill>
                  <a:schemeClr val="tx1"/>
                </a:solidFill>
              </a:rPr>
              <a:t>Reference body dimensions changed</a:t>
            </a:r>
          </a:p>
          <a:p>
            <a:pPr marL="285750" indent="-285750">
              <a:buFont typeface="Arial" panose="020B0604020202020204" pitchFamily="34" charset="0"/>
              <a:buChar char="•"/>
            </a:pPr>
            <a:r>
              <a:rPr lang="en-US" sz="2400">
                <a:solidFill>
                  <a:schemeClr val="tx1"/>
                </a:solidFill>
              </a:rPr>
              <a:t>High speed to low speed</a:t>
            </a:r>
          </a:p>
          <a:p>
            <a:pPr marL="285750" indent="-285750">
              <a:buFont typeface="Arial" panose="020B0604020202020204" pitchFamily="34" charset="0"/>
              <a:buChar char="•"/>
            </a:pPr>
            <a:r>
              <a:rPr lang="en-US" sz="2400">
                <a:solidFill>
                  <a:schemeClr val="tx1"/>
                </a:solidFill>
              </a:rPr>
              <a:t>Active flow control is no longer involved</a:t>
            </a:r>
          </a:p>
          <a:p>
            <a:pPr marL="285750" indent="-285750">
              <a:buFont typeface="Arial" panose="020B0604020202020204" pitchFamily="34" charset="0"/>
              <a:buChar char="•"/>
            </a:pPr>
            <a:r>
              <a:rPr lang="en-US" sz="2400">
                <a:solidFill>
                  <a:schemeClr val="tx1"/>
                </a:solidFill>
              </a:rPr>
              <a:t>Articulation will now be done inside of the wind tunnel</a:t>
            </a:r>
          </a:p>
          <a:p>
            <a:pPr marL="285750" indent="-285750">
              <a:buFont typeface="Arial" panose="020B0604020202020204" pitchFamily="34" charset="0"/>
              <a:buChar char="•"/>
            </a:pPr>
            <a:r>
              <a:rPr lang="en-US" sz="2400">
                <a:solidFill>
                  <a:schemeClr val="tx1"/>
                </a:solidFill>
              </a:rPr>
              <a:t>Sensing is no longer a consideration</a:t>
            </a:r>
          </a:p>
          <a:p>
            <a:pPr marL="285750" indent="-285750" algn="ctr">
              <a:buFont typeface="Arial" panose="020B0604020202020204" pitchFamily="34" charset="0"/>
              <a:buChar char="•"/>
            </a:pPr>
            <a:endParaRPr lang="en-US" sz="2400"/>
          </a:p>
        </p:txBody>
      </p:sp>
      <p:sp>
        <p:nvSpPr>
          <p:cNvPr id="16" name="Slide Number Placeholder 15">
            <a:extLst>
              <a:ext uri="{FF2B5EF4-FFF2-40B4-BE49-F238E27FC236}">
                <a16:creationId xmlns:a16="http://schemas.microsoft.com/office/drawing/2014/main" id="{D4DC957D-CA0B-413A-B55B-AFCD969DB8A2}"/>
              </a:ext>
            </a:extLst>
          </p:cNvPr>
          <p:cNvSpPr>
            <a:spLocks noGrp="1"/>
          </p:cNvSpPr>
          <p:nvPr>
            <p:ph type="sldNum" sz="quarter" idx="4"/>
          </p:nvPr>
        </p:nvSpPr>
        <p:spPr/>
        <p:txBody>
          <a:bodyPr/>
          <a:lstStyle/>
          <a:p>
            <a:fld id="{8CE6B46B-DFAB-45F5-AC67-E85D925D7105}" type="slidenum">
              <a:rPr lang="en-US" smtClean="0"/>
              <a:t>13</a:t>
            </a:fld>
            <a:endParaRPr lang="en-US"/>
          </a:p>
        </p:txBody>
      </p:sp>
    </p:spTree>
    <p:extLst>
      <p:ext uri="{BB962C8B-B14F-4D97-AF65-F5344CB8AC3E}">
        <p14:creationId xmlns:p14="http://schemas.microsoft.com/office/powerpoint/2010/main" val="326927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CD42-5099-40BA-8F27-0EF656F213B4}"/>
              </a:ext>
            </a:extLst>
          </p:cNvPr>
          <p:cNvSpPr>
            <a:spLocks noGrp="1"/>
          </p:cNvSpPr>
          <p:nvPr>
            <p:ph type="title"/>
          </p:nvPr>
        </p:nvSpPr>
        <p:spPr/>
        <p:txBody>
          <a:bodyPr/>
          <a:lstStyle/>
          <a:p>
            <a:pPr algn="ctr"/>
            <a:r>
              <a:rPr lang="en-US"/>
              <a:t>Updated Project Scope</a:t>
            </a:r>
          </a:p>
        </p:txBody>
      </p:sp>
      <p:sp>
        <p:nvSpPr>
          <p:cNvPr id="4" name="Content Placeholder 3">
            <a:extLst>
              <a:ext uri="{FF2B5EF4-FFF2-40B4-BE49-F238E27FC236}">
                <a16:creationId xmlns:a16="http://schemas.microsoft.com/office/drawing/2014/main" id="{E7F9B152-4A11-4E2F-8E63-D3D8CDFE9D78}"/>
              </a:ext>
            </a:extLst>
          </p:cNvPr>
          <p:cNvSpPr>
            <a:spLocks noGrp="1"/>
          </p:cNvSpPr>
          <p:nvPr>
            <p:ph sz="quarter" idx="11"/>
          </p:nvPr>
        </p:nvSpPr>
        <p:spPr/>
        <p:txBody>
          <a:bodyPr/>
          <a:lstStyle/>
          <a:p>
            <a:r>
              <a:rPr lang="en-US"/>
              <a:t>Robert Smith</a:t>
            </a:r>
          </a:p>
          <a:p>
            <a:endParaRPr lang="en-US"/>
          </a:p>
        </p:txBody>
      </p:sp>
      <p:sp>
        <p:nvSpPr>
          <p:cNvPr id="5" name="Rectangle: Rounded Corners 4">
            <a:extLst>
              <a:ext uri="{FF2B5EF4-FFF2-40B4-BE49-F238E27FC236}">
                <a16:creationId xmlns:a16="http://schemas.microsoft.com/office/drawing/2014/main" id="{678453E6-E717-46E6-AED6-CECA42C814DB}"/>
              </a:ext>
            </a:extLst>
          </p:cNvPr>
          <p:cNvSpPr/>
          <p:nvPr/>
        </p:nvSpPr>
        <p:spPr>
          <a:xfrm>
            <a:off x="1538140" y="1619250"/>
            <a:ext cx="9115720" cy="1502827"/>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Design the method of articulation for a nose cone during testing in a low-speed wind tunnel while keeping a smooth edge transition.</a:t>
            </a:r>
          </a:p>
        </p:txBody>
      </p:sp>
      <p:grpSp>
        <p:nvGrpSpPr>
          <p:cNvPr id="7" name="Group 6">
            <a:extLst>
              <a:ext uri="{FF2B5EF4-FFF2-40B4-BE49-F238E27FC236}">
                <a16:creationId xmlns:a16="http://schemas.microsoft.com/office/drawing/2014/main" id="{262BE733-29AB-471E-9FB5-C9AA74931AC0}"/>
              </a:ext>
            </a:extLst>
          </p:cNvPr>
          <p:cNvGrpSpPr/>
          <p:nvPr/>
        </p:nvGrpSpPr>
        <p:grpSpPr>
          <a:xfrm>
            <a:off x="1889075" y="3735924"/>
            <a:ext cx="8413850" cy="1434241"/>
            <a:chOff x="692940" y="1911502"/>
            <a:chExt cx="10446223" cy="2410281"/>
          </a:xfrm>
          <a:solidFill>
            <a:schemeClr val="bg2">
              <a:lumMod val="90000"/>
            </a:schemeClr>
          </a:solidFill>
        </p:grpSpPr>
        <p:sp>
          <p:nvSpPr>
            <p:cNvPr id="38" name="Freeform: Shape 37">
              <a:extLst>
                <a:ext uri="{FF2B5EF4-FFF2-40B4-BE49-F238E27FC236}">
                  <a16:creationId xmlns:a16="http://schemas.microsoft.com/office/drawing/2014/main" id="{E01170B2-6B7E-497D-8E30-824DDFDCA5D9}"/>
                </a:ext>
              </a:extLst>
            </p:cNvPr>
            <p:cNvSpPr/>
            <p:nvPr/>
          </p:nvSpPr>
          <p:spPr>
            <a:xfrm>
              <a:off x="2931426" y="2173262"/>
              <a:ext cx="8207737" cy="1886764"/>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6E9F8E47-CA25-40BE-9827-A1B7804ED52D}"/>
                </a:ext>
              </a:extLst>
            </p:cNvPr>
            <p:cNvSpPr/>
            <p:nvPr/>
          </p:nvSpPr>
          <p:spPr>
            <a:xfrm>
              <a:off x="692940" y="2173265"/>
              <a:ext cx="2630990" cy="1886763"/>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u="sng"/>
            </a:p>
          </p:txBody>
        </p:sp>
        <p:sp>
          <p:nvSpPr>
            <p:cNvPr id="40" name="Freeform: Shape 39">
              <a:extLst>
                <a:ext uri="{FF2B5EF4-FFF2-40B4-BE49-F238E27FC236}">
                  <a16:creationId xmlns:a16="http://schemas.microsoft.com/office/drawing/2014/main" id="{D1CF7932-C133-4E42-A35D-806E6E2C3E9A}"/>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9501B080-ABD1-4222-B959-C410E5F9DF7A}"/>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val 2">
            <a:extLst>
              <a:ext uri="{FF2B5EF4-FFF2-40B4-BE49-F238E27FC236}">
                <a16:creationId xmlns:a16="http://schemas.microsoft.com/office/drawing/2014/main" id="{6C1EFF41-934B-406B-AB0F-6B249E74A0E3}"/>
              </a:ext>
            </a:extLst>
          </p:cNvPr>
          <p:cNvSpPr/>
          <p:nvPr/>
        </p:nvSpPr>
        <p:spPr>
          <a:xfrm>
            <a:off x="1253067" y="3429000"/>
            <a:ext cx="3513666" cy="2032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B47279A-C8C9-47F4-8863-667E45F10811}"/>
              </a:ext>
            </a:extLst>
          </p:cNvPr>
          <p:cNvSpPr>
            <a:spLocks noGrp="1"/>
          </p:cNvSpPr>
          <p:nvPr>
            <p:ph type="sldNum" sz="quarter" idx="4"/>
          </p:nvPr>
        </p:nvSpPr>
        <p:spPr/>
        <p:txBody>
          <a:bodyPr/>
          <a:lstStyle/>
          <a:p>
            <a:fld id="{8CE6B46B-DFAB-45F5-AC67-E85D925D7105}" type="slidenum">
              <a:rPr lang="en-US" smtClean="0"/>
              <a:t>14</a:t>
            </a:fld>
            <a:endParaRPr lang="en-US"/>
          </a:p>
        </p:txBody>
      </p:sp>
    </p:spTree>
    <p:extLst>
      <p:ext uri="{BB962C8B-B14F-4D97-AF65-F5344CB8AC3E}">
        <p14:creationId xmlns:p14="http://schemas.microsoft.com/office/powerpoint/2010/main" val="32983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4477795-0705-4829-8867-0A0959EF0463}"/>
              </a:ext>
            </a:extLst>
          </p:cNvPr>
          <p:cNvSpPr/>
          <p:nvPr/>
        </p:nvSpPr>
        <p:spPr>
          <a:xfrm>
            <a:off x="8733540" y="2396785"/>
            <a:ext cx="2162052" cy="2052687"/>
          </a:xfrm>
          <a:prstGeom prst="roundRect">
            <a:avLst/>
          </a:prstGeom>
          <a:gradFill flip="none" rotWithShape="1">
            <a:gsLst>
              <a:gs pos="0">
                <a:schemeClr val="accent5">
                  <a:lumMod val="67000"/>
                  <a:alpha val="75000"/>
                </a:schemeClr>
              </a:gs>
              <a:gs pos="48000">
                <a:schemeClr val="accent5">
                  <a:lumMod val="97000"/>
                  <a:lumOff val="3000"/>
                  <a:alpha val="75000"/>
                </a:schemeClr>
              </a:gs>
              <a:gs pos="100000">
                <a:schemeClr val="accent5">
                  <a:lumMod val="60000"/>
                  <a:lumOff val="40000"/>
                  <a:alpha val="75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F6921-D8D9-4DC5-9DA3-F0F1CECEB851}"/>
              </a:ext>
            </a:extLst>
          </p:cNvPr>
          <p:cNvSpPr>
            <a:spLocks noGrp="1"/>
          </p:cNvSpPr>
          <p:nvPr>
            <p:ph type="title"/>
          </p:nvPr>
        </p:nvSpPr>
        <p:spPr/>
        <p:txBody>
          <a:bodyPr/>
          <a:lstStyle/>
          <a:p>
            <a:pPr algn="ctr"/>
            <a:r>
              <a:rPr lang="en-US"/>
              <a:t>Updated Functions</a:t>
            </a:r>
          </a:p>
        </p:txBody>
      </p:sp>
      <p:sp>
        <p:nvSpPr>
          <p:cNvPr id="6" name="Rectangle: Rounded Corners 5">
            <a:extLst>
              <a:ext uri="{FF2B5EF4-FFF2-40B4-BE49-F238E27FC236}">
                <a16:creationId xmlns:a16="http://schemas.microsoft.com/office/drawing/2014/main" id="{50C7AE88-540B-4C9B-9226-EE039B03F114}"/>
              </a:ext>
            </a:extLst>
          </p:cNvPr>
          <p:cNvSpPr/>
          <p:nvPr/>
        </p:nvSpPr>
        <p:spPr>
          <a:xfrm>
            <a:off x="1296408" y="2393206"/>
            <a:ext cx="2162052" cy="2052687"/>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F83C459-1448-4D9B-AEC1-D0DD1DFDDD67}"/>
              </a:ext>
            </a:extLst>
          </p:cNvPr>
          <p:cNvSpPr/>
          <p:nvPr/>
        </p:nvSpPr>
        <p:spPr>
          <a:xfrm>
            <a:off x="5009144" y="2402656"/>
            <a:ext cx="2162052" cy="205268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ower with solid fill">
            <a:extLst>
              <a:ext uri="{FF2B5EF4-FFF2-40B4-BE49-F238E27FC236}">
                <a16:creationId xmlns:a16="http://schemas.microsoft.com/office/drawing/2014/main" id="{DA5CD645-07F3-481D-A822-ACFD1596F3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4141" y="2612972"/>
            <a:ext cx="1632055" cy="1632055"/>
          </a:xfrm>
          <a:prstGeom prst="rect">
            <a:avLst/>
          </a:prstGeom>
        </p:spPr>
      </p:pic>
      <p:sp>
        <p:nvSpPr>
          <p:cNvPr id="9" name="TextBox 8">
            <a:extLst>
              <a:ext uri="{FF2B5EF4-FFF2-40B4-BE49-F238E27FC236}">
                <a16:creationId xmlns:a16="http://schemas.microsoft.com/office/drawing/2014/main" id="{EB4C611D-D83C-49DA-9193-B62678A6A318}"/>
              </a:ext>
            </a:extLst>
          </p:cNvPr>
          <p:cNvSpPr txBox="1"/>
          <p:nvPr/>
        </p:nvSpPr>
        <p:spPr>
          <a:xfrm>
            <a:off x="5416747" y="4665659"/>
            <a:ext cx="1346844"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POWER</a:t>
            </a:r>
          </a:p>
        </p:txBody>
      </p:sp>
      <p:sp>
        <p:nvSpPr>
          <p:cNvPr id="10" name="TextBox 9">
            <a:extLst>
              <a:ext uri="{FF2B5EF4-FFF2-40B4-BE49-F238E27FC236}">
                <a16:creationId xmlns:a16="http://schemas.microsoft.com/office/drawing/2014/main" id="{52E3AC60-8D27-453C-B413-FA1D94711C9A}"/>
              </a:ext>
            </a:extLst>
          </p:cNvPr>
          <p:cNvSpPr txBox="1"/>
          <p:nvPr/>
        </p:nvSpPr>
        <p:spPr>
          <a:xfrm>
            <a:off x="8411752" y="4692302"/>
            <a:ext cx="2846870"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COMMUNICATION</a:t>
            </a:r>
          </a:p>
        </p:txBody>
      </p:sp>
      <p:sp>
        <p:nvSpPr>
          <p:cNvPr id="11" name="TextBox 10">
            <a:extLst>
              <a:ext uri="{FF2B5EF4-FFF2-40B4-BE49-F238E27FC236}">
                <a16:creationId xmlns:a16="http://schemas.microsoft.com/office/drawing/2014/main" id="{B14B11E9-549E-496D-BDD0-FD07DECAAE63}"/>
              </a:ext>
            </a:extLst>
          </p:cNvPr>
          <p:cNvSpPr txBox="1"/>
          <p:nvPr/>
        </p:nvSpPr>
        <p:spPr>
          <a:xfrm>
            <a:off x="1528486" y="4656210"/>
            <a:ext cx="1697901"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CONTROL</a:t>
            </a:r>
          </a:p>
        </p:txBody>
      </p:sp>
      <p:grpSp>
        <p:nvGrpSpPr>
          <p:cNvPr id="14" name="Group 13">
            <a:extLst>
              <a:ext uri="{FF2B5EF4-FFF2-40B4-BE49-F238E27FC236}">
                <a16:creationId xmlns:a16="http://schemas.microsoft.com/office/drawing/2014/main" id="{A04DF494-73C2-41B7-9EAC-89B31ED3A6D8}"/>
              </a:ext>
            </a:extLst>
          </p:cNvPr>
          <p:cNvGrpSpPr/>
          <p:nvPr/>
        </p:nvGrpSpPr>
        <p:grpSpPr>
          <a:xfrm>
            <a:off x="1756843" y="2612972"/>
            <a:ext cx="1492369" cy="1622609"/>
            <a:chOff x="8356600" y="1190680"/>
            <a:chExt cx="1966382" cy="2137989"/>
          </a:xfrm>
        </p:grpSpPr>
        <p:sp>
          <p:nvSpPr>
            <p:cNvPr id="15" name="Oval 14">
              <a:extLst>
                <a:ext uri="{FF2B5EF4-FFF2-40B4-BE49-F238E27FC236}">
                  <a16:creationId xmlns:a16="http://schemas.microsoft.com/office/drawing/2014/main" id="{9F00D8A0-BB0C-4A1D-AA75-E32EAE962220}"/>
                </a:ext>
              </a:extLst>
            </p:cNvPr>
            <p:cNvSpPr/>
            <p:nvPr/>
          </p:nvSpPr>
          <p:spPr>
            <a:xfrm>
              <a:off x="8365067" y="16829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B2DA0EF-5251-44D8-9AB1-B6E4F62BAA4A}"/>
                </a:ext>
              </a:extLst>
            </p:cNvPr>
            <p:cNvSpPr/>
            <p:nvPr/>
          </p:nvSpPr>
          <p:spPr>
            <a:xfrm>
              <a:off x="8356600" y="25973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8696F86-908F-4F07-94B2-84E1C33EDC91}"/>
                </a:ext>
              </a:extLst>
            </p:cNvPr>
            <p:cNvSpPr/>
            <p:nvPr/>
          </p:nvSpPr>
          <p:spPr>
            <a:xfrm>
              <a:off x="9408582" y="1797289"/>
              <a:ext cx="914400" cy="9144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DFAD2B-4B2B-4E89-8BBA-7CAF6F0F54E0}"/>
                </a:ext>
              </a:extLst>
            </p:cNvPr>
            <p:cNvSpPr/>
            <p:nvPr/>
          </p:nvSpPr>
          <p:spPr>
            <a:xfrm>
              <a:off x="9728620" y="2423344"/>
              <a:ext cx="274320" cy="89139"/>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B4F61CE-7215-4CE6-A2A1-60A6A7440521}"/>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D3F9A16-B5E2-4F26-8ED6-8DBA08A8AD1E}"/>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D7ABDE4-4F71-4E91-904F-3EB18CBFC54D}"/>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48B93A6E-7BF5-44B7-99F7-BEFE8005A741}"/>
                </a:ext>
              </a:extLst>
            </p:cNvPr>
            <p:cNvSpPr/>
            <p:nvPr/>
          </p:nvSpPr>
          <p:spPr>
            <a:xfrm rot="1341925">
              <a:off x="8650050" y="1764811"/>
              <a:ext cx="63500" cy="876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ontent Placeholder 40">
            <a:extLst>
              <a:ext uri="{FF2B5EF4-FFF2-40B4-BE49-F238E27FC236}">
                <a16:creationId xmlns:a16="http://schemas.microsoft.com/office/drawing/2014/main" id="{17A50B88-7754-4620-AAEF-9B03B298AC8D}"/>
              </a:ext>
            </a:extLst>
          </p:cNvPr>
          <p:cNvSpPr>
            <a:spLocks noGrp="1"/>
          </p:cNvSpPr>
          <p:nvPr>
            <p:ph sz="quarter" idx="11"/>
          </p:nvPr>
        </p:nvSpPr>
        <p:spPr/>
        <p:txBody>
          <a:bodyPr/>
          <a:lstStyle/>
          <a:p>
            <a:r>
              <a:rPr lang="en-US"/>
              <a:t>Robert Smith</a:t>
            </a:r>
          </a:p>
          <a:p>
            <a:endParaRPr lang="en-US"/>
          </a:p>
        </p:txBody>
      </p:sp>
      <p:grpSp>
        <p:nvGrpSpPr>
          <p:cNvPr id="51" name="Group 50">
            <a:extLst>
              <a:ext uri="{FF2B5EF4-FFF2-40B4-BE49-F238E27FC236}">
                <a16:creationId xmlns:a16="http://schemas.microsoft.com/office/drawing/2014/main" id="{4EB02678-93EF-4D65-B09F-A061AB199DB0}"/>
              </a:ext>
            </a:extLst>
          </p:cNvPr>
          <p:cNvGrpSpPr/>
          <p:nvPr/>
        </p:nvGrpSpPr>
        <p:grpSpPr>
          <a:xfrm>
            <a:off x="9002598" y="2771481"/>
            <a:ext cx="1623936" cy="1256968"/>
            <a:chOff x="9840519" y="2783595"/>
            <a:chExt cx="875186" cy="618837"/>
          </a:xfrm>
          <a:solidFill>
            <a:schemeClr val="bg1"/>
          </a:solidFill>
        </p:grpSpPr>
        <p:sp>
          <p:nvSpPr>
            <p:cNvPr id="43" name="Freeform: Shape 42">
              <a:extLst>
                <a:ext uri="{FF2B5EF4-FFF2-40B4-BE49-F238E27FC236}">
                  <a16:creationId xmlns:a16="http://schemas.microsoft.com/office/drawing/2014/main" id="{64A7B315-76F2-41C5-92DD-BCB2F37339E9}"/>
                </a:ext>
              </a:extLst>
            </p:cNvPr>
            <p:cNvSpPr/>
            <p:nvPr/>
          </p:nvSpPr>
          <p:spPr>
            <a:xfrm>
              <a:off x="10090577" y="2960182"/>
              <a:ext cx="98460" cy="265662"/>
            </a:xfrm>
            <a:custGeom>
              <a:avLst/>
              <a:gdLst>
                <a:gd name="connsiteX0" fmla="*/ 54704 w 98460"/>
                <a:gd name="connsiteY0" fmla="*/ 265663 h 265662"/>
                <a:gd name="connsiteX1" fmla="*/ 98460 w 98460"/>
                <a:gd name="connsiteY1" fmla="*/ 221907 h 265662"/>
                <a:gd name="connsiteX2" fmla="*/ 98460 w 98460"/>
                <a:gd name="connsiteY2" fmla="*/ 43756 h 265662"/>
                <a:gd name="connsiteX3" fmla="*/ 54704 w 98460"/>
                <a:gd name="connsiteY3" fmla="*/ 0 h 265662"/>
                <a:gd name="connsiteX4" fmla="*/ 54704 w 98460"/>
                <a:gd name="connsiteY4" fmla="*/ 265663 h 26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60" h="265662">
                  <a:moveTo>
                    <a:pt x="54704" y="265663"/>
                  </a:moveTo>
                  <a:lnTo>
                    <a:pt x="98460" y="221907"/>
                  </a:lnTo>
                  <a:cubicBezTo>
                    <a:pt x="50513" y="172203"/>
                    <a:pt x="50513" y="93460"/>
                    <a:pt x="98460" y="43756"/>
                  </a:cubicBezTo>
                  <a:lnTo>
                    <a:pt x="54704" y="0"/>
                  </a:lnTo>
                  <a:cubicBezTo>
                    <a:pt x="-18235" y="73535"/>
                    <a:pt x="-18235" y="192127"/>
                    <a:pt x="54704" y="265663"/>
                  </a:cubicBezTo>
                  <a:close/>
                </a:path>
              </a:pathLst>
            </a:custGeom>
            <a:grpFill/>
            <a:ln w="28575" cap="flat">
              <a:solidFill>
                <a:schemeClr val="tx1"/>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866F686-A83A-4678-BB29-D03CDC5B5E85}"/>
                </a:ext>
              </a:extLst>
            </p:cNvPr>
            <p:cNvSpPr/>
            <p:nvPr/>
          </p:nvSpPr>
          <p:spPr>
            <a:xfrm>
              <a:off x="9965580" y="2872670"/>
              <a:ext cx="135945" cy="440687"/>
            </a:xfrm>
            <a:custGeom>
              <a:avLst/>
              <a:gdLst>
                <a:gd name="connsiteX0" fmla="*/ 92189 w 135945"/>
                <a:gd name="connsiteY0" fmla="*/ 440688 h 440687"/>
                <a:gd name="connsiteX1" fmla="*/ 135945 w 135945"/>
                <a:gd name="connsiteY1" fmla="*/ 396931 h 440687"/>
                <a:gd name="connsiteX2" fmla="*/ 134825 w 135945"/>
                <a:gd name="connsiteY2" fmla="*/ 44877 h 440687"/>
                <a:gd name="connsiteX3" fmla="*/ 135945 w 135945"/>
                <a:gd name="connsiteY3" fmla="*/ 43756 h 440687"/>
                <a:gd name="connsiteX4" fmla="*/ 92189 w 135945"/>
                <a:gd name="connsiteY4" fmla="*/ 0 h 440687"/>
                <a:gd name="connsiteX5" fmla="*/ 89075 w 135945"/>
                <a:gd name="connsiteY5" fmla="*/ 437573 h 440687"/>
                <a:gd name="connsiteX6" fmla="*/ 92189 w 135945"/>
                <a:gd name="connsiteY6" fmla="*/ 440688 h 44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945" h="440687">
                  <a:moveTo>
                    <a:pt x="92189" y="440688"/>
                  </a:moveTo>
                  <a:lnTo>
                    <a:pt x="135945" y="396931"/>
                  </a:lnTo>
                  <a:cubicBezTo>
                    <a:pt x="38419" y="300024"/>
                    <a:pt x="37917" y="142403"/>
                    <a:pt x="134825" y="44877"/>
                  </a:cubicBezTo>
                  <a:cubicBezTo>
                    <a:pt x="135197" y="44502"/>
                    <a:pt x="135570" y="44128"/>
                    <a:pt x="135945" y="43756"/>
                  </a:cubicBezTo>
                  <a:lnTo>
                    <a:pt x="92189" y="0"/>
                  </a:lnTo>
                  <a:cubicBezTo>
                    <a:pt x="-29503" y="119973"/>
                    <a:pt x="-30897" y="315881"/>
                    <a:pt x="89075" y="437573"/>
                  </a:cubicBezTo>
                  <a:cubicBezTo>
                    <a:pt x="90106" y="438619"/>
                    <a:pt x="91144" y="439656"/>
                    <a:pt x="92189" y="440688"/>
                  </a:cubicBezTo>
                  <a:close/>
                </a:path>
              </a:pathLst>
            </a:custGeom>
            <a:grpFill/>
            <a:ln w="28575" cap="flat">
              <a:solidFill>
                <a:schemeClr val="tx1"/>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C505159-F8EF-4B75-A106-BA8AA02B5B5D}"/>
                </a:ext>
              </a:extLst>
            </p:cNvPr>
            <p:cNvSpPr/>
            <p:nvPr/>
          </p:nvSpPr>
          <p:spPr>
            <a:xfrm>
              <a:off x="9840519" y="2783595"/>
              <a:ext cx="171930" cy="618837"/>
            </a:xfrm>
            <a:custGeom>
              <a:avLst/>
              <a:gdLst>
                <a:gd name="connsiteX0" fmla="*/ 171930 w 171930"/>
                <a:gd name="connsiteY0" fmla="*/ 575082 h 618837"/>
                <a:gd name="connsiteX1" fmla="*/ 171930 w 171930"/>
                <a:gd name="connsiteY1" fmla="*/ 43756 h 618837"/>
                <a:gd name="connsiteX2" fmla="*/ 128174 w 171930"/>
                <a:gd name="connsiteY2" fmla="*/ 0 h 618837"/>
                <a:gd name="connsiteX3" fmla="*/ 128143 w 171930"/>
                <a:gd name="connsiteY3" fmla="*/ 618807 h 618837"/>
                <a:gd name="connsiteX4" fmla="*/ 128174 w 171930"/>
                <a:gd name="connsiteY4" fmla="*/ 618838 h 61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30" h="618837">
                  <a:moveTo>
                    <a:pt x="171930" y="575082"/>
                  </a:moveTo>
                  <a:cubicBezTo>
                    <a:pt x="26052" y="428012"/>
                    <a:pt x="26052" y="190826"/>
                    <a:pt x="171930" y="43756"/>
                  </a:cubicBezTo>
                  <a:lnTo>
                    <a:pt x="128174" y="0"/>
                  </a:lnTo>
                  <a:cubicBezTo>
                    <a:pt x="-42713" y="170870"/>
                    <a:pt x="-42727" y="447918"/>
                    <a:pt x="128143" y="618807"/>
                  </a:cubicBezTo>
                  <a:cubicBezTo>
                    <a:pt x="128154" y="618818"/>
                    <a:pt x="128163" y="618827"/>
                    <a:pt x="128174" y="618838"/>
                  </a:cubicBezTo>
                  <a:close/>
                </a:path>
              </a:pathLst>
            </a:custGeom>
            <a:grpFill/>
            <a:ln w="28575" cap="flat">
              <a:solidFill>
                <a:schemeClr val="tx1"/>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DAACFB9-D242-47D5-9569-38BD7D8369E6}"/>
                </a:ext>
              </a:extLst>
            </p:cNvPr>
            <p:cNvSpPr/>
            <p:nvPr/>
          </p:nvSpPr>
          <p:spPr>
            <a:xfrm>
              <a:off x="10367188" y="2960182"/>
              <a:ext cx="98460" cy="265662"/>
            </a:xfrm>
            <a:custGeom>
              <a:avLst/>
              <a:gdLst>
                <a:gd name="connsiteX0" fmla="*/ 43756 w 98460"/>
                <a:gd name="connsiteY0" fmla="*/ 265663 h 265662"/>
                <a:gd name="connsiteX1" fmla="*/ 43756 w 98460"/>
                <a:gd name="connsiteY1" fmla="*/ 0 h 265662"/>
                <a:gd name="connsiteX2" fmla="*/ 0 w 98460"/>
                <a:gd name="connsiteY2" fmla="*/ 43756 h 265662"/>
                <a:gd name="connsiteX3" fmla="*/ 35943 w 98460"/>
                <a:gd name="connsiteY3" fmla="*/ 132831 h 265662"/>
                <a:gd name="connsiteX4" fmla="*/ 0 w 98460"/>
                <a:gd name="connsiteY4" fmla="*/ 221907 h 26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60" h="265662">
                  <a:moveTo>
                    <a:pt x="43756" y="265663"/>
                  </a:moveTo>
                  <a:cubicBezTo>
                    <a:pt x="116695" y="192127"/>
                    <a:pt x="116695" y="73535"/>
                    <a:pt x="43756" y="0"/>
                  </a:cubicBezTo>
                  <a:lnTo>
                    <a:pt x="0" y="43756"/>
                  </a:lnTo>
                  <a:cubicBezTo>
                    <a:pt x="23364" y="67477"/>
                    <a:pt x="36300" y="99538"/>
                    <a:pt x="35943" y="132831"/>
                  </a:cubicBezTo>
                  <a:cubicBezTo>
                    <a:pt x="35997" y="166066"/>
                    <a:pt x="23105" y="198016"/>
                    <a:pt x="0" y="221907"/>
                  </a:cubicBezTo>
                  <a:close/>
                </a:path>
              </a:pathLst>
            </a:custGeom>
            <a:grpFill/>
            <a:ln w="28575" cap="flat">
              <a:solidFill>
                <a:schemeClr val="tx1"/>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409CFB8-8A03-4B34-AB0D-1A941DBD5BD5}"/>
                </a:ext>
              </a:extLst>
            </p:cNvPr>
            <p:cNvSpPr/>
            <p:nvPr/>
          </p:nvSpPr>
          <p:spPr>
            <a:xfrm>
              <a:off x="10454700" y="2872670"/>
              <a:ext cx="135945" cy="440687"/>
            </a:xfrm>
            <a:custGeom>
              <a:avLst/>
              <a:gdLst>
                <a:gd name="connsiteX0" fmla="*/ 0 w 135945"/>
                <a:gd name="connsiteY0" fmla="*/ 396931 h 440687"/>
                <a:gd name="connsiteX1" fmla="*/ 43756 w 135945"/>
                <a:gd name="connsiteY1" fmla="*/ 440688 h 440687"/>
                <a:gd name="connsiteX2" fmla="*/ 46871 w 135945"/>
                <a:gd name="connsiteY2" fmla="*/ 3115 h 440687"/>
                <a:gd name="connsiteX3" fmla="*/ 43756 w 135945"/>
                <a:gd name="connsiteY3" fmla="*/ 0 h 440687"/>
                <a:gd name="connsiteX4" fmla="*/ 0 w 135945"/>
                <a:gd name="connsiteY4" fmla="*/ 43756 h 440687"/>
                <a:gd name="connsiteX5" fmla="*/ 1120 w 135945"/>
                <a:gd name="connsiteY5" fmla="*/ 395811 h 440687"/>
                <a:gd name="connsiteX6" fmla="*/ 0 w 135945"/>
                <a:gd name="connsiteY6" fmla="*/ 396931 h 44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945" h="440687">
                  <a:moveTo>
                    <a:pt x="0" y="396931"/>
                  </a:moveTo>
                  <a:lnTo>
                    <a:pt x="43756" y="440688"/>
                  </a:lnTo>
                  <a:cubicBezTo>
                    <a:pt x="165449" y="320714"/>
                    <a:pt x="166842" y="124807"/>
                    <a:pt x="46871" y="3115"/>
                  </a:cubicBezTo>
                  <a:cubicBezTo>
                    <a:pt x="45839" y="2069"/>
                    <a:pt x="44802" y="1031"/>
                    <a:pt x="43756" y="0"/>
                  </a:cubicBezTo>
                  <a:lnTo>
                    <a:pt x="0" y="43756"/>
                  </a:lnTo>
                  <a:cubicBezTo>
                    <a:pt x="97526" y="140664"/>
                    <a:pt x="98028" y="298285"/>
                    <a:pt x="1120" y="395811"/>
                  </a:cubicBezTo>
                  <a:cubicBezTo>
                    <a:pt x="749" y="396186"/>
                    <a:pt x="375" y="396559"/>
                    <a:pt x="0" y="396931"/>
                  </a:cubicBezTo>
                  <a:close/>
                </a:path>
              </a:pathLst>
            </a:custGeom>
            <a:grpFill/>
            <a:ln w="28575" cap="flat">
              <a:solidFill>
                <a:schemeClr val="tx1"/>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C5024D1-B2A2-45FE-A70D-C8AACA03F8F6}"/>
                </a:ext>
              </a:extLst>
            </p:cNvPr>
            <p:cNvSpPr/>
            <p:nvPr/>
          </p:nvSpPr>
          <p:spPr>
            <a:xfrm>
              <a:off x="10543775" y="2783595"/>
              <a:ext cx="171930" cy="618837"/>
            </a:xfrm>
            <a:custGeom>
              <a:avLst/>
              <a:gdLst>
                <a:gd name="connsiteX0" fmla="*/ 0 w 171930"/>
                <a:gd name="connsiteY0" fmla="*/ 575082 h 618837"/>
                <a:gd name="connsiteX1" fmla="*/ 43756 w 171930"/>
                <a:gd name="connsiteY1" fmla="*/ 618838 h 618837"/>
                <a:gd name="connsiteX2" fmla="*/ 43787 w 171930"/>
                <a:gd name="connsiteY2" fmla="*/ 32 h 618837"/>
                <a:gd name="connsiteX3" fmla="*/ 43756 w 171930"/>
                <a:gd name="connsiteY3" fmla="*/ 0 h 618837"/>
                <a:gd name="connsiteX4" fmla="*/ 0 w 171930"/>
                <a:gd name="connsiteY4" fmla="*/ 43756 h 618837"/>
                <a:gd name="connsiteX5" fmla="*/ 0 w 171930"/>
                <a:gd name="connsiteY5" fmla="*/ 5750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30" h="618837">
                  <a:moveTo>
                    <a:pt x="0" y="575082"/>
                  </a:moveTo>
                  <a:lnTo>
                    <a:pt x="43756" y="618838"/>
                  </a:lnTo>
                  <a:cubicBezTo>
                    <a:pt x="214643" y="447968"/>
                    <a:pt x="214657" y="170920"/>
                    <a:pt x="43787" y="32"/>
                  </a:cubicBezTo>
                  <a:cubicBezTo>
                    <a:pt x="43778" y="21"/>
                    <a:pt x="43767" y="10"/>
                    <a:pt x="43756" y="0"/>
                  </a:cubicBezTo>
                  <a:lnTo>
                    <a:pt x="0" y="43756"/>
                  </a:lnTo>
                  <a:cubicBezTo>
                    <a:pt x="145879" y="190826"/>
                    <a:pt x="145879" y="428012"/>
                    <a:pt x="0" y="575082"/>
                  </a:cubicBezTo>
                  <a:close/>
                </a:path>
              </a:pathLst>
            </a:custGeom>
            <a:grpFill/>
            <a:ln w="28575" cap="flat">
              <a:solidFill>
                <a:schemeClr val="tx1"/>
              </a:solidFill>
              <a:prstDash val="solid"/>
              <a:miter/>
            </a:ln>
          </p:spPr>
          <p:txBody>
            <a:bodyPr rtlCol="0" anchor="ctr"/>
            <a:lstStyle/>
            <a:p>
              <a:endParaRPr lang="en-US"/>
            </a:p>
          </p:txBody>
        </p:sp>
        <p:sp>
          <p:nvSpPr>
            <p:cNvPr id="50" name="Oval 49">
              <a:extLst>
                <a:ext uri="{FF2B5EF4-FFF2-40B4-BE49-F238E27FC236}">
                  <a16:creationId xmlns:a16="http://schemas.microsoft.com/office/drawing/2014/main" id="{416676D7-E839-4F09-805E-3600D9DCE871}"/>
                </a:ext>
              </a:extLst>
            </p:cNvPr>
            <p:cNvSpPr>
              <a:spLocks noChangeAspect="1"/>
            </p:cNvSpPr>
            <p:nvPr/>
          </p:nvSpPr>
          <p:spPr>
            <a:xfrm>
              <a:off x="10227268" y="3047293"/>
              <a:ext cx="91440" cy="9144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B4ED3F1B-5BB5-4465-AACF-3F74027FA1A1}"/>
              </a:ext>
            </a:extLst>
          </p:cNvPr>
          <p:cNvSpPr>
            <a:spLocks noGrp="1"/>
          </p:cNvSpPr>
          <p:nvPr>
            <p:ph type="sldNum" sz="quarter" idx="4"/>
          </p:nvPr>
        </p:nvSpPr>
        <p:spPr/>
        <p:txBody>
          <a:bodyPr/>
          <a:lstStyle/>
          <a:p>
            <a:fld id="{8CE6B46B-DFAB-45F5-AC67-E85D925D7105}" type="slidenum">
              <a:rPr lang="en-US" smtClean="0"/>
              <a:t>15</a:t>
            </a:fld>
            <a:endParaRPr lang="en-US"/>
          </a:p>
        </p:txBody>
      </p:sp>
    </p:spTree>
    <p:extLst>
      <p:ext uri="{BB962C8B-B14F-4D97-AF65-F5344CB8AC3E}">
        <p14:creationId xmlns:p14="http://schemas.microsoft.com/office/powerpoint/2010/main" val="243632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6921-D8D9-4DC5-9DA3-F0F1CECEB851}"/>
              </a:ext>
            </a:extLst>
          </p:cNvPr>
          <p:cNvSpPr>
            <a:spLocks noGrp="1"/>
          </p:cNvSpPr>
          <p:nvPr>
            <p:ph type="title"/>
          </p:nvPr>
        </p:nvSpPr>
        <p:spPr/>
        <p:txBody>
          <a:bodyPr/>
          <a:lstStyle/>
          <a:p>
            <a:pPr algn="ctr"/>
            <a:r>
              <a:rPr lang="en-US"/>
              <a:t>Updated Functional Decomposition</a:t>
            </a:r>
          </a:p>
        </p:txBody>
      </p:sp>
      <p:grpSp>
        <p:nvGrpSpPr>
          <p:cNvPr id="3" name="Group 2">
            <a:extLst>
              <a:ext uri="{FF2B5EF4-FFF2-40B4-BE49-F238E27FC236}">
                <a16:creationId xmlns:a16="http://schemas.microsoft.com/office/drawing/2014/main" id="{D371D939-516F-4969-A5E6-CBC4164B3032}"/>
              </a:ext>
            </a:extLst>
          </p:cNvPr>
          <p:cNvGrpSpPr>
            <a:grpSpLocks noChangeAspect="1"/>
          </p:cNvGrpSpPr>
          <p:nvPr/>
        </p:nvGrpSpPr>
        <p:grpSpPr>
          <a:xfrm>
            <a:off x="5690615" y="1410670"/>
            <a:ext cx="810770" cy="769758"/>
            <a:chOff x="799020" y="2406863"/>
            <a:chExt cx="2162052" cy="2052687"/>
          </a:xfrm>
        </p:grpSpPr>
        <p:sp>
          <p:nvSpPr>
            <p:cNvPr id="7" name="Rectangle: Rounded Corners 6">
              <a:extLst>
                <a:ext uri="{FF2B5EF4-FFF2-40B4-BE49-F238E27FC236}">
                  <a16:creationId xmlns:a16="http://schemas.microsoft.com/office/drawing/2014/main" id="{2F83C459-1448-4D9B-AEC1-D0DD1DFDDD67}"/>
                </a:ext>
              </a:extLst>
            </p:cNvPr>
            <p:cNvSpPr/>
            <p:nvPr/>
          </p:nvSpPr>
          <p:spPr>
            <a:xfrm>
              <a:off x="799020" y="2406863"/>
              <a:ext cx="2162052" cy="205268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ower with solid fill">
              <a:extLst>
                <a:ext uri="{FF2B5EF4-FFF2-40B4-BE49-F238E27FC236}">
                  <a16:creationId xmlns:a16="http://schemas.microsoft.com/office/drawing/2014/main" id="{DA5CD645-07F3-481D-A822-ACFD1596F3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4017" y="2617179"/>
              <a:ext cx="1632055" cy="1632055"/>
            </a:xfrm>
            <a:prstGeom prst="rect">
              <a:avLst/>
            </a:prstGeom>
          </p:spPr>
        </p:pic>
      </p:grpSp>
      <p:sp>
        <p:nvSpPr>
          <p:cNvPr id="9" name="TextBox 8">
            <a:extLst>
              <a:ext uri="{FF2B5EF4-FFF2-40B4-BE49-F238E27FC236}">
                <a16:creationId xmlns:a16="http://schemas.microsoft.com/office/drawing/2014/main" id="{EB4C611D-D83C-49DA-9193-B62678A6A318}"/>
              </a:ext>
            </a:extLst>
          </p:cNvPr>
          <p:cNvSpPr txBox="1"/>
          <p:nvPr/>
        </p:nvSpPr>
        <p:spPr>
          <a:xfrm>
            <a:off x="5403723" y="5142100"/>
            <a:ext cx="1346844"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POWER</a:t>
            </a:r>
          </a:p>
        </p:txBody>
      </p:sp>
      <p:sp>
        <p:nvSpPr>
          <p:cNvPr id="10" name="TextBox 9">
            <a:extLst>
              <a:ext uri="{FF2B5EF4-FFF2-40B4-BE49-F238E27FC236}">
                <a16:creationId xmlns:a16="http://schemas.microsoft.com/office/drawing/2014/main" id="{52E3AC60-8D27-453C-B413-FA1D94711C9A}"/>
              </a:ext>
            </a:extLst>
          </p:cNvPr>
          <p:cNvSpPr txBox="1"/>
          <p:nvPr/>
        </p:nvSpPr>
        <p:spPr>
          <a:xfrm>
            <a:off x="8776053" y="5104495"/>
            <a:ext cx="2846870"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COMMUNICATION</a:t>
            </a:r>
          </a:p>
        </p:txBody>
      </p:sp>
      <p:sp>
        <p:nvSpPr>
          <p:cNvPr id="11" name="TextBox 10">
            <a:extLst>
              <a:ext uri="{FF2B5EF4-FFF2-40B4-BE49-F238E27FC236}">
                <a16:creationId xmlns:a16="http://schemas.microsoft.com/office/drawing/2014/main" id="{B14B11E9-549E-496D-BDD0-FD07DECAAE63}"/>
              </a:ext>
            </a:extLst>
          </p:cNvPr>
          <p:cNvSpPr txBox="1"/>
          <p:nvPr/>
        </p:nvSpPr>
        <p:spPr>
          <a:xfrm>
            <a:off x="1195317" y="5149734"/>
            <a:ext cx="1697901"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CONTROL</a:t>
            </a:r>
          </a:p>
        </p:txBody>
      </p:sp>
      <p:grpSp>
        <p:nvGrpSpPr>
          <p:cNvPr id="12" name="Group 11">
            <a:extLst>
              <a:ext uri="{FF2B5EF4-FFF2-40B4-BE49-F238E27FC236}">
                <a16:creationId xmlns:a16="http://schemas.microsoft.com/office/drawing/2014/main" id="{E6C33D42-BA3C-4BCA-9E96-50D84C5514AB}"/>
              </a:ext>
            </a:extLst>
          </p:cNvPr>
          <p:cNvGrpSpPr>
            <a:grpSpLocks noChangeAspect="1"/>
          </p:cNvGrpSpPr>
          <p:nvPr/>
        </p:nvGrpSpPr>
        <p:grpSpPr>
          <a:xfrm>
            <a:off x="1639409" y="1410670"/>
            <a:ext cx="810770" cy="769758"/>
            <a:chOff x="4811038" y="2402656"/>
            <a:chExt cx="2162052" cy="2052687"/>
          </a:xfrm>
        </p:grpSpPr>
        <p:sp>
          <p:nvSpPr>
            <p:cNvPr id="6" name="Rectangle: Rounded Corners 5">
              <a:extLst>
                <a:ext uri="{FF2B5EF4-FFF2-40B4-BE49-F238E27FC236}">
                  <a16:creationId xmlns:a16="http://schemas.microsoft.com/office/drawing/2014/main" id="{50C7AE88-540B-4C9B-9226-EE039B03F114}"/>
                </a:ext>
              </a:extLst>
            </p:cNvPr>
            <p:cNvSpPr>
              <a:spLocks noChangeAspect="1"/>
            </p:cNvSpPr>
            <p:nvPr/>
          </p:nvSpPr>
          <p:spPr>
            <a:xfrm>
              <a:off x="4811038" y="2402656"/>
              <a:ext cx="2162052" cy="2052687"/>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04DF494-73C2-41B7-9EAC-89B31ED3A6D8}"/>
                </a:ext>
              </a:extLst>
            </p:cNvPr>
            <p:cNvGrpSpPr/>
            <p:nvPr/>
          </p:nvGrpSpPr>
          <p:grpSpPr>
            <a:xfrm>
              <a:off x="5271475" y="2622422"/>
              <a:ext cx="1492369" cy="1622609"/>
              <a:chOff x="8356600" y="1190680"/>
              <a:chExt cx="1966382" cy="2137989"/>
            </a:xfrm>
          </p:grpSpPr>
          <p:sp>
            <p:nvSpPr>
              <p:cNvPr id="15" name="Oval 14">
                <a:extLst>
                  <a:ext uri="{FF2B5EF4-FFF2-40B4-BE49-F238E27FC236}">
                    <a16:creationId xmlns:a16="http://schemas.microsoft.com/office/drawing/2014/main" id="{9F00D8A0-BB0C-4A1D-AA75-E32EAE962220}"/>
                  </a:ext>
                </a:extLst>
              </p:cNvPr>
              <p:cNvSpPr/>
              <p:nvPr/>
            </p:nvSpPr>
            <p:spPr>
              <a:xfrm>
                <a:off x="8365067" y="16829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B2DA0EF-5251-44D8-9AB1-B6E4F62BAA4A}"/>
                  </a:ext>
                </a:extLst>
              </p:cNvPr>
              <p:cNvSpPr/>
              <p:nvPr/>
            </p:nvSpPr>
            <p:spPr>
              <a:xfrm>
                <a:off x="8356600" y="25973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8696F86-908F-4F07-94B2-84E1C33EDC91}"/>
                  </a:ext>
                </a:extLst>
              </p:cNvPr>
              <p:cNvSpPr/>
              <p:nvPr/>
            </p:nvSpPr>
            <p:spPr>
              <a:xfrm>
                <a:off x="9408582" y="1797289"/>
                <a:ext cx="914400" cy="9144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DFAD2B-4B2B-4E89-8BBA-7CAF6F0F54E0}"/>
                  </a:ext>
                </a:extLst>
              </p:cNvPr>
              <p:cNvSpPr/>
              <p:nvPr/>
            </p:nvSpPr>
            <p:spPr>
              <a:xfrm>
                <a:off x="9728620" y="2423344"/>
                <a:ext cx="274320" cy="89139"/>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B4F61CE-7215-4CE6-A2A1-60A6A7440521}"/>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D3F9A16-B5E2-4F26-8ED6-8DBA08A8AD1E}"/>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D7ABDE4-4F71-4E91-904F-3EB18CBFC54D}"/>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48B93A6E-7BF5-44B7-99F7-BEFE8005A741}"/>
                  </a:ext>
                </a:extLst>
              </p:cNvPr>
              <p:cNvSpPr/>
              <p:nvPr/>
            </p:nvSpPr>
            <p:spPr>
              <a:xfrm rot="1341925">
                <a:off x="8650050" y="1764811"/>
                <a:ext cx="63500" cy="876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Content Placeholder 40">
            <a:extLst>
              <a:ext uri="{FF2B5EF4-FFF2-40B4-BE49-F238E27FC236}">
                <a16:creationId xmlns:a16="http://schemas.microsoft.com/office/drawing/2014/main" id="{17A50B88-7754-4620-AAEF-9B03B298AC8D}"/>
              </a:ext>
            </a:extLst>
          </p:cNvPr>
          <p:cNvSpPr>
            <a:spLocks noGrp="1"/>
          </p:cNvSpPr>
          <p:nvPr>
            <p:ph sz="quarter" idx="11"/>
          </p:nvPr>
        </p:nvSpPr>
        <p:spPr/>
        <p:txBody>
          <a:bodyPr/>
          <a:lstStyle/>
          <a:p>
            <a:r>
              <a:rPr lang="en-US"/>
              <a:t>Robert Smith</a:t>
            </a:r>
          </a:p>
          <a:p>
            <a:endParaRPr lang="en-US"/>
          </a:p>
        </p:txBody>
      </p:sp>
      <p:grpSp>
        <p:nvGrpSpPr>
          <p:cNvPr id="5" name="Group 4">
            <a:extLst>
              <a:ext uri="{FF2B5EF4-FFF2-40B4-BE49-F238E27FC236}">
                <a16:creationId xmlns:a16="http://schemas.microsoft.com/office/drawing/2014/main" id="{73EA5B4E-2734-4746-9F70-2AA58F2DD38C}"/>
              </a:ext>
            </a:extLst>
          </p:cNvPr>
          <p:cNvGrpSpPr>
            <a:grpSpLocks noChangeAspect="1"/>
          </p:cNvGrpSpPr>
          <p:nvPr/>
        </p:nvGrpSpPr>
        <p:grpSpPr>
          <a:xfrm>
            <a:off x="9788242" y="1388479"/>
            <a:ext cx="810770" cy="769758"/>
            <a:chOff x="8733540" y="2396785"/>
            <a:chExt cx="2162052" cy="2052687"/>
          </a:xfrm>
        </p:grpSpPr>
        <p:sp>
          <p:nvSpPr>
            <p:cNvPr id="4" name="Rectangle: Rounded Corners 3">
              <a:extLst>
                <a:ext uri="{FF2B5EF4-FFF2-40B4-BE49-F238E27FC236}">
                  <a16:creationId xmlns:a16="http://schemas.microsoft.com/office/drawing/2014/main" id="{E4477795-0705-4829-8867-0A0959EF0463}"/>
                </a:ext>
              </a:extLst>
            </p:cNvPr>
            <p:cNvSpPr/>
            <p:nvPr/>
          </p:nvSpPr>
          <p:spPr>
            <a:xfrm>
              <a:off x="8733540" y="2396785"/>
              <a:ext cx="2162052" cy="2052687"/>
            </a:xfrm>
            <a:prstGeom prst="roundRect">
              <a:avLst/>
            </a:prstGeom>
            <a:gradFill flip="none" rotWithShape="1">
              <a:gsLst>
                <a:gs pos="0">
                  <a:schemeClr val="accent5">
                    <a:lumMod val="67000"/>
                    <a:alpha val="75000"/>
                  </a:schemeClr>
                </a:gs>
                <a:gs pos="48000">
                  <a:schemeClr val="accent5">
                    <a:lumMod val="97000"/>
                    <a:lumOff val="3000"/>
                    <a:alpha val="75000"/>
                  </a:schemeClr>
                </a:gs>
                <a:gs pos="100000">
                  <a:schemeClr val="accent5">
                    <a:lumMod val="60000"/>
                    <a:lumOff val="40000"/>
                    <a:alpha val="75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4EB02678-93EF-4D65-B09F-A061AB199DB0}"/>
                </a:ext>
              </a:extLst>
            </p:cNvPr>
            <p:cNvGrpSpPr/>
            <p:nvPr/>
          </p:nvGrpSpPr>
          <p:grpSpPr>
            <a:xfrm>
              <a:off x="9002610" y="2771481"/>
              <a:ext cx="1623937" cy="1256968"/>
              <a:chOff x="9840519" y="2783595"/>
              <a:chExt cx="875186" cy="618837"/>
            </a:xfrm>
            <a:solidFill>
              <a:schemeClr val="bg1"/>
            </a:solidFill>
          </p:grpSpPr>
          <p:sp>
            <p:nvSpPr>
              <p:cNvPr id="43" name="Freeform: Shape 42">
                <a:extLst>
                  <a:ext uri="{FF2B5EF4-FFF2-40B4-BE49-F238E27FC236}">
                    <a16:creationId xmlns:a16="http://schemas.microsoft.com/office/drawing/2014/main" id="{64A7B315-76F2-41C5-92DD-BCB2F37339E9}"/>
                  </a:ext>
                </a:extLst>
              </p:cNvPr>
              <p:cNvSpPr/>
              <p:nvPr/>
            </p:nvSpPr>
            <p:spPr>
              <a:xfrm>
                <a:off x="10090577" y="2960182"/>
                <a:ext cx="98460" cy="265662"/>
              </a:xfrm>
              <a:custGeom>
                <a:avLst/>
                <a:gdLst>
                  <a:gd name="connsiteX0" fmla="*/ 54704 w 98460"/>
                  <a:gd name="connsiteY0" fmla="*/ 265663 h 265662"/>
                  <a:gd name="connsiteX1" fmla="*/ 98460 w 98460"/>
                  <a:gd name="connsiteY1" fmla="*/ 221907 h 265662"/>
                  <a:gd name="connsiteX2" fmla="*/ 98460 w 98460"/>
                  <a:gd name="connsiteY2" fmla="*/ 43756 h 265662"/>
                  <a:gd name="connsiteX3" fmla="*/ 54704 w 98460"/>
                  <a:gd name="connsiteY3" fmla="*/ 0 h 265662"/>
                  <a:gd name="connsiteX4" fmla="*/ 54704 w 98460"/>
                  <a:gd name="connsiteY4" fmla="*/ 265663 h 26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60" h="265662">
                    <a:moveTo>
                      <a:pt x="54704" y="265663"/>
                    </a:moveTo>
                    <a:lnTo>
                      <a:pt x="98460" y="221907"/>
                    </a:lnTo>
                    <a:cubicBezTo>
                      <a:pt x="50513" y="172203"/>
                      <a:pt x="50513" y="93460"/>
                      <a:pt x="98460" y="43756"/>
                    </a:cubicBezTo>
                    <a:lnTo>
                      <a:pt x="54704" y="0"/>
                    </a:lnTo>
                    <a:cubicBezTo>
                      <a:pt x="-18235" y="73535"/>
                      <a:pt x="-18235" y="192127"/>
                      <a:pt x="54704" y="265663"/>
                    </a:cubicBezTo>
                    <a:close/>
                  </a:path>
                </a:pathLst>
              </a:custGeom>
              <a:grpFill/>
              <a:ln w="28575" cap="flat">
                <a:solidFill>
                  <a:schemeClr val="tx1"/>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866F686-A83A-4678-BB29-D03CDC5B5E85}"/>
                  </a:ext>
                </a:extLst>
              </p:cNvPr>
              <p:cNvSpPr/>
              <p:nvPr/>
            </p:nvSpPr>
            <p:spPr>
              <a:xfrm>
                <a:off x="9965580" y="2872670"/>
                <a:ext cx="135945" cy="440687"/>
              </a:xfrm>
              <a:custGeom>
                <a:avLst/>
                <a:gdLst>
                  <a:gd name="connsiteX0" fmla="*/ 92189 w 135945"/>
                  <a:gd name="connsiteY0" fmla="*/ 440688 h 440687"/>
                  <a:gd name="connsiteX1" fmla="*/ 135945 w 135945"/>
                  <a:gd name="connsiteY1" fmla="*/ 396931 h 440687"/>
                  <a:gd name="connsiteX2" fmla="*/ 134825 w 135945"/>
                  <a:gd name="connsiteY2" fmla="*/ 44877 h 440687"/>
                  <a:gd name="connsiteX3" fmla="*/ 135945 w 135945"/>
                  <a:gd name="connsiteY3" fmla="*/ 43756 h 440687"/>
                  <a:gd name="connsiteX4" fmla="*/ 92189 w 135945"/>
                  <a:gd name="connsiteY4" fmla="*/ 0 h 440687"/>
                  <a:gd name="connsiteX5" fmla="*/ 89075 w 135945"/>
                  <a:gd name="connsiteY5" fmla="*/ 437573 h 440687"/>
                  <a:gd name="connsiteX6" fmla="*/ 92189 w 135945"/>
                  <a:gd name="connsiteY6" fmla="*/ 440688 h 44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945" h="440687">
                    <a:moveTo>
                      <a:pt x="92189" y="440688"/>
                    </a:moveTo>
                    <a:lnTo>
                      <a:pt x="135945" y="396931"/>
                    </a:lnTo>
                    <a:cubicBezTo>
                      <a:pt x="38419" y="300024"/>
                      <a:pt x="37917" y="142403"/>
                      <a:pt x="134825" y="44877"/>
                    </a:cubicBezTo>
                    <a:cubicBezTo>
                      <a:pt x="135197" y="44502"/>
                      <a:pt x="135570" y="44128"/>
                      <a:pt x="135945" y="43756"/>
                    </a:cubicBezTo>
                    <a:lnTo>
                      <a:pt x="92189" y="0"/>
                    </a:lnTo>
                    <a:cubicBezTo>
                      <a:pt x="-29503" y="119973"/>
                      <a:pt x="-30897" y="315881"/>
                      <a:pt x="89075" y="437573"/>
                    </a:cubicBezTo>
                    <a:cubicBezTo>
                      <a:pt x="90106" y="438619"/>
                      <a:pt x="91144" y="439656"/>
                      <a:pt x="92189" y="440688"/>
                    </a:cubicBezTo>
                    <a:close/>
                  </a:path>
                </a:pathLst>
              </a:custGeom>
              <a:grpFill/>
              <a:ln w="28575" cap="flat">
                <a:solidFill>
                  <a:schemeClr val="tx1"/>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C505159-F8EF-4B75-A106-BA8AA02B5B5D}"/>
                  </a:ext>
                </a:extLst>
              </p:cNvPr>
              <p:cNvSpPr/>
              <p:nvPr/>
            </p:nvSpPr>
            <p:spPr>
              <a:xfrm>
                <a:off x="9840519" y="2783595"/>
                <a:ext cx="171930" cy="618837"/>
              </a:xfrm>
              <a:custGeom>
                <a:avLst/>
                <a:gdLst>
                  <a:gd name="connsiteX0" fmla="*/ 171930 w 171930"/>
                  <a:gd name="connsiteY0" fmla="*/ 575082 h 618837"/>
                  <a:gd name="connsiteX1" fmla="*/ 171930 w 171930"/>
                  <a:gd name="connsiteY1" fmla="*/ 43756 h 618837"/>
                  <a:gd name="connsiteX2" fmla="*/ 128174 w 171930"/>
                  <a:gd name="connsiteY2" fmla="*/ 0 h 618837"/>
                  <a:gd name="connsiteX3" fmla="*/ 128143 w 171930"/>
                  <a:gd name="connsiteY3" fmla="*/ 618807 h 618837"/>
                  <a:gd name="connsiteX4" fmla="*/ 128174 w 171930"/>
                  <a:gd name="connsiteY4" fmla="*/ 618838 h 61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30" h="618837">
                    <a:moveTo>
                      <a:pt x="171930" y="575082"/>
                    </a:moveTo>
                    <a:cubicBezTo>
                      <a:pt x="26052" y="428012"/>
                      <a:pt x="26052" y="190826"/>
                      <a:pt x="171930" y="43756"/>
                    </a:cubicBezTo>
                    <a:lnTo>
                      <a:pt x="128174" y="0"/>
                    </a:lnTo>
                    <a:cubicBezTo>
                      <a:pt x="-42713" y="170870"/>
                      <a:pt x="-42727" y="447918"/>
                      <a:pt x="128143" y="618807"/>
                    </a:cubicBezTo>
                    <a:cubicBezTo>
                      <a:pt x="128154" y="618818"/>
                      <a:pt x="128163" y="618827"/>
                      <a:pt x="128174" y="618838"/>
                    </a:cubicBezTo>
                    <a:close/>
                  </a:path>
                </a:pathLst>
              </a:custGeom>
              <a:grpFill/>
              <a:ln w="28575" cap="flat">
                <a:solidFill>
                  <a:schemeClr val="tx1"/>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DAACFB9-D242-47D5-9569-38BD7D8369E6}"/>
                  </a:ext>
                </a:extLst>
              </p:cNvPr>
              <p:cNvSpPr/>
              <p:nvPr/>
            </p:nvSpPr>
            <p:spPr>
              <a:xfrm>
                <a:off x="10367188" y="2960182"/>
                <a:ext cx="98460" cy="265662"/>
              </a:xfrm>
              <a:custGeom>
                <a:avLst/>
                <a:gdLst>
                  <a:gd name="connsiteX0" fmla="*/ 43756 w 98460"/>
                  <a:gd name="connsiteY0" fmla="*/ 265663 h 265662"/>
                  <a:gd name="connsiteX1" fmla="*/ 43756 w 98460"/>
                  <a:gd name="connsiteY1" fmla="*/ 0 h 265662"/>
                  <a:gd name="connsiteX2" fmla="*/ 0 w 98460"/>
                  <a:gd name="connsiteY2" fmla="*/ 43756 h 265662"/>
                  <a:gd name="connsiteX3" fmla="*/ 35943 w 98460"/>
                  <a:gd name="connsiteY3" fmla="*/ 132831 h 265662"/>
                  <a:gd name="connsiteX4" fmla="*/ 0 w 98460"/>
                  <a:gd name="connsiteY4" fmla="*/ 221907 h 26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60" h="265662">
                    <a:moveTo>
                      <a:pt x="43756" y="265663"/>
                    </a:moveTo>
                    <a:cubicBezTo>
                      <a:pt x="116695" y="192127"/>
                      <a:pt x="116695" y="73535"/>
                      <a:pt x="43756" y="0"/>
                    </a:cubicBezTo>
                    <a:lnTo>
                      <a:pt x="0" y="43756"/>
                    </a:lnTo>
                    <a:cubicBezTo>
                      <a:pt x="23364" y="67477"/>
                      <a:pt x="36300" y="99538"/>
                      <a:pt x="35943" y="132831"/>
                    </a:cubicBezTo>
                    <a:cubicBezTo>
                      <a:pt x="35997" y="166066"/>
                      <a:pt x="23105" y="198016"/>
                      <a:pt x="0" y="221907"/>
                    </a:cubicBezTo>
                    <a:close/>
                  </a:path>
                </a:pathLst>
              </a:custGeom>
              <a:grpFill/>
              <a:ln w="28575" cap="flat">
                <a:solidFill>
                  <a:schemeClr val="tx1"/>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409CFB8-8A03-4B34-AB0D-1A941DBD5BD5}"/>
                  </a:ext>
                </a:extLst>
              </p:cNvPr>
              <p:cNvSpPr/>
              <p:nvPr/>
            </p:nvSpPr>
            <p:spPr>
              <a:xfrm>
                <a:off x="10454700" y="2872670"/>
                <a:ext cx="135945" cy="440687"/>
              </a:xfrm>
              <a:custGeom>
                <a:avLst/>
                <a:gdLst>
                  <a:gd name="connsiteX0" fmla="*/ 0 w 135945"/>
                  <a:gd name="connsiteY0" fmla="*/ 396931 h 440687"/>
                  <a:gd name="connsiteX1" fmla="*/ 43756 w 135945"/>
                  <a:gd name="connsiteY1" fmla="*/ 440688 h 440687"/>
                  <a:gd name="connsiteX2" fmla="*/ 46871 w 135945"/>
                  <a:gd name="connsiteY2" fmla="*/ 3115 h 440687"/>
                  <a:gd name="connsiteX3" fmla="*/ 43756 w 135945"/>
                  <a:gd name="connsiteY3" fmla="*/ 0 h 440687"/>
                  <a:gd name="connsiteX4" fmla="*/ 0 w 135945"/>
                  <a:gd name="connsiteY4" fmla="*/ 43756 h 440687"/>
                  <a:gd name="connsiteX5" fmla="*/ 1120 w 135945"/>
                  <a:gd name="connsiteY5" fmla="*/ 395811 h 440687"/>
                  <a:gd name="connsiteX6" fmla="*/ 0 w 135945"/>
                  <a:gd name="connsiteY6" fmla="*/ 396931 h 44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945" h="440687">
                    <a:moveTo>
                      <a:pt x="0" y="396931"/>
                    </a:moveTo>
                    <a:lnTo>
                      <a:pt x="43756" y="440688"/>
                    </a:lnTo>
                    <a:cubicBezTo>
                      <a:pt x="165449" y="320714"/>
                      <a:pt x="166842" y="124807"/>
                      <a:pt x="46871" y="3115"/>
                    </a:cubicBezTo>
                    <a:cubicBezTo>
                      <a:pt x="45839" y="2069"/>
                      <a:pt x="44802" y="1031"/>
                      <a:pt x="43756" y="0"/>
                    </a:cubicBezTo>
                    <a:lnTo>
                      <a:pt x="0" y="43756"/>
                    </a:lnTo>
                    <a:cubicBezTo>
                      <a:pt x="97526" y="140664"/>
                      <a:pt x="98028" y="298285"/>
                      <a:pt x="1120" y="395811"/>
                    </a:cubicBezTo>
                    <a:cubicBezTo>
                      <a:pt x="749" y="396186"/>
                      <a:pt x="375" y="396559"/>
                      <a:pt x="0" y="396931"/>
                    </a:cubicBezTo>
                    <a:close/>
                  </a:path>
                </a:pathLst>
              </a:custGeom>
              <a:grpFill/>
              <a:ln w="28575" cap="flat">
                <a:solidFill>
                  <a:schemeClr val="tx1"/>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C5024D1-B2A2-45FE-A70D-C8AACA03F8F6}"/>
                  </a:ext>
                </a:extLst>
              </p:cNvPr>
              <p:cNvSpPr/>
              <p:nvPr/>
            </p:nvSpPr>
            <p:spPr>
              <a:xfrm>
                <a:off x="10543775" y="2783595"/>
                <a:ext cx="171930" cy="618837"/>
              </a:xfrm>
              <a:custGeom>
                <a:avLst/>
                <a:gdLst>
                  <a:gd name="connsiteX0" fmla="*/ 0 w 171930"/>
                  <a:gd name="connsiteY0" fmla="*/ 575082 h 618837"/>
                  <a:gd name="connsiteX1" fmla="*/ 43756 w 171930"/>
                  <a:gd name="connsiteY1" fmla="*/ 618838 h 618837"/>
                  <a:gd name="connsiteX2" fmla="*/ 43787 w 171930"/>
                  <a:gd name="connsiteY2" fmla="*/ 32 h 618837"/>
                  <a:gd name="connsiteX3" fmla="*/ 43756 w 171930"/>
                  <a:gd name="connsiteY3" fmla="*/ 0 h 618837"/>
                  <a:gd name="connsiteX4" fmla="*/ 0 w 171930"/>
                  <a:gd name="connsiteY4" fmla="*/ 43756 h 618837"/>
                  <a:gd name="connsiteX5" fmla="*/ 0 w 171930"/>
                  <a:gd name="connsiteY5" fmla="*/ 5750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30" h="618837">
                    <a:moveTo>
                      <a:pt x="0" y="575082"/>
                    </a:moveTo>
                    <a:lnTo>
                      <a:pt x="43756" y="618838"/>
                    </a:lnTo>
                    <a:cubicBezTo>
                      <a:pt x="214643" y="447968"/>
                      <a:pt x="214657" y="170920"/>
                      <a:pt x="43787" y="32"/>
                    </a:cubicBezTo>
                    <a:cubicBezTo>
                      <a:pt x="43778" y="21"/>
                      <a:pt x="43767" y="10"/>
                      <a:pt x="43756" y="0"/>
                    </a:cubicBezTo>
                    <a:lnTo>
                      <a:pt x="0" y="43756"/>
                    </a:lnTo>
                    <a:cubicBezTo>
                      <a:pt x="145879" y="190826"/>
                      <a:pt x="145879" y="428012"/>
                      <a:pt x="0" y="575082"/>
                    </a:cubicBezTo>
                    <a:close/>
                  </a:path>
                </a:pathLst>
              </a:custGeom>
              <a:grpFill/>
              <a:ln w="28575" cap="flat">
                <a:solidFill>
                  <a:schemeClr val="tx1"/>
                </a:solidFill>
                <a:prstDash val="solid"/>
                <a:miter/>
              </a:ln>
            </p:spPr>
            <p:txBody>
              <a:bodyPr rtlCol="0" anchor="ctr"/>
              <a:lstStyle/>
              <a:p>
                <a:endParaRPr lang="en-US"/>
              </a:p>
            </p:txBody>
          </p:sp>
          <p:sp>
            <p:nvSpPr>
              <p:cNvPr id="50" name="Oval 49">
                <a:extLst>
                  <a:ext uri="{FF2B5EF4-FFF2-40B4-BE49-F238E27FC236}">
                    <a16:creationId xmlns:a16="http://schemas.microsoft.com/office/drawing/2014/main" id="{416676D7-E839-4F09-805E-3600D9DCE871}"/>
                  </a:ext>
                </a:extLst>
              </p:cNvPr>
              <p:cNvSpPr>
                <a:spLocks noChangeAspect="1"/>
              </p:cNvSpPr>
              <p:nvPr/>
            </p:nvSpPr>
            <p:spPr>
              <a:xfrm>
                <a:off x="10227268" y="3047293"/>
                <a:ext cx="91440" cy="9144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Rounded Corners 12">
            <a:extLst>
              <a:ext uri="{FF2B5EF4-FFF2-40B4-BE49-F238E27FC236}">
                <a16:creationId xmlns:a16="http://schemas.microsoft.com/office/drawing/2014/main" id="{AC7DBEE8-41B6-47D9-83A0-C176515F03FF}"/>
              </a:ext>
            </a:extLst>
          </p:cNvPr>
          <p:cNvSpPr/>
          <p:nvPr/>
        </p:nvSpPr>
        <p:spPr>
          <a:xfrm>
            <a:off x="6402010" y="2613484"/>
            <a:ext cx="1253765" cy="53732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Supply</a:t>
            </a:r>
          </a:p>
        </p:txBody>
      </p:sp>
      <p:sp>
        <p:nvSpPr>
          <p:cNvPr id="32" name="Rectangle: Rounded Corners 31">
            <a:extLst>
              <a:ext uri="{FF2B5EF4-FFF2-40B4-BE49-F238E27FC236}">
                <a16:creationId xmlns:a16="http://schemas.microsoft.com/office/drawing/2014/main" id="{AAACC8C1-58D1-4E86-A0A9-0DAC36BA7E90}"/>
              </a:ext>
            </a:extLst>
          </p:cNvPr>
          <p:cNvSpPr/>
          <p:nvPr/>
        </p:nvSpPr>
        <p:spPr>
          <a:xfrm>
            <a:off x="4525772" y="2603756"/>
            <a:ext cx="1253765" cy="53732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Delivery</a:t>
            </a:r>
          </a:p>
        </p:txBody>
      </p:sp>
      <p:cxnSp>
        <p:nvCxnSpPr>
          <p:cNvPr id="26" name="Straight Connector 25">
            <a:extLst>
              <a:ext uri="{FF2B5EF4-FFF2-40B4-BE49-F238E27FC236}">
                <a16:creationId xmlns:a16="http://schemas.microsoft.com/office/drawing/2014/main" id="{474E5B83-D530-4D0C-8C6E-44234D69D4F5}"/>
              </a:ext>
            </a:extLst>
          </p:cNvPr>
          <p:cNvCxnSpPr>
            <a:cxnSpLocks/>
          </p:cNvCxnSpPr>
          <p:nvPr/>
        </p:nvCxnSpPr>
        <p:spPr>
          <a:xfrm>
            <a:off x="6085547" y="2196396"/>
            <a:ext cx="0" cy="6857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C4DA67D-5870-43C6-A361-FB2B1813AED0}"/>
              </a:ext>
            </a:extLst>
          </p:cNvPr>
          <p:cNvCxnSpPr>
            <a:cxnSpLocks/>
          </p:cNvCxnSpPr>
          <p:nvPr/>
        </p:nvCxnSpPr>
        <p:spPr>
          <a:xfrm flipH="1">
            <a:off x="5779537" y="2882148"/>
            <a:ext cx="3060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54AB827-41C2-4C58-8CAC-B009D0FC408C}"/>
              </a:ext>
            </a:extLst>
          </p:cNvPr>
          <p:cNvCxnSpPr>
            <a:cxnSpLocks/>
            <a:stCxn id="13" idx="1"/>
          </p:cNvCxnSpPr>
          <p:nvPr/>
        </p:nvCxnSpPr>
        <p:spPr>
          <a:xfrm flipH="1">
            <a:off x="6069013" y="2882148"/>
            <a:ext cx="33299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59295D-D9D2-4B77-9778-4C5F0B22907C}"/>
              </a:ext>
            </a:extLst>
          </p:cNvPr>
          <p:cNvCxnSpPr>
            <a:cxnSpLocks/>
          </p:cNvCxnSpPr>
          <p:nvPr/>
        </p:nvCxnSpPr>
        <p:spPr>
          <a:xfrm>
            <a:off x="2049054" y="2182028"/>
            <a:ext cx="0" cy="685752"/>
          </a:xfrm>
          <a:prstGeom prst="line">
            <a:avLst/>
          </a:prstGeom>
          <a:ln w="28575">
            <a:solidFill>
              <a:srgbClr val="009FBC"/>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15F127D-874D-43D9-B748-06BF0EF18476}"/>
              </a:ext>
            </a:extLst>
          </p:cNvPr>
          <p:cNvCxnSpPr>
            <a:cxnSpLocks/>
          </p:cNvCxnSpPr>
          <p:nvPr/>
        </p:nvCxnSpPr>
        <p:spPr>
          <a:xfrm flipH="1">
            <a:off x="1710362" y="2867780"/>
            <a:ext cx="326916" cy="0"/>
          </a:xfrm>
          <a:prstGeom prst="line">
            <a:avLst/>
          </a:prstGeom>
          <a:ln w="28575">
            <a:solidFill>
              <a:srgbClr val="009FBC"/>
            </a:solidFill>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4D96BE7C-024C-4394-9028-BB41CB2889BE}"/>
              </a:ext>
            </a:extLst>
          </p:cNvPr>
          <p:cNvSpPr/>
          <p:nvPr/>
        </p:nvSpPr>
        <p:spPr>
          <a:xfrm>
            <a:off x="2365516" y="2599116"/>
            <a:ext cx="1417577" cy="537328"/>
          </a:xfrm>
          <a:prstGeom prst="roundRect">
            <a:avLst/>
          </a:prstGeom>
          <a:solidFill>
            <a:srgbClr val="009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Deformation</a:t>
            </a:r>
          </a:p>
        </p:txBody>
      </p:sp>
      <p:sp>
        <p:nvSpPr>
          <p:cNvPr id="55" name="Rectangle: Rounded Corners 54">
            <a:extLst>
              <a:ext uri="{FF2B5EF4-FFF2-40B4-BE49-F238E27FC236}">
                <a16:creationId xmlns:a16="http://schemas.microsoft.com/office/drawing/2014/main" id="{8BA4A02A-91F6-46CF-8B5A-E88A9F49456F}"/>
              </a:ext>
            </a:extLst>
          </p:cNvPr>
          <p:cNvSpPr/>
          <p:nvPr/>
        </p:nvSpPr>
        <p:spPr>
          <a:xfrm>
            <a:off x="292785" y="2582992"/>
            <a:ext cx="1417577" cy="537328"/>
          </a:xfrm>
          <a:prstGeom prst="roundRect">
            <a:avLst/>
          </a:prstGeom>
          <a:solidFill>
            <a:srgbClr val="009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Nose</a:t>
            </a:r>
          </a:p>
        </p:txBody>
      </p:sp>
      <p:cxnSp>
        <p:nvCxnSpPr>
          <p:cNvPr id="62" name="Straight Connector 61">
            <a:extLst>
              <a:ext uri="{FF2B5EF4-FFF2-40B4-BE49-F238E27FC236}">
                <a16:creationId xmlns:a16="http://schemas.microsoft.com/office/drawing/2014/main" id="{744707B0-8CD3-447F-835E-81D7B5F8D3BA}"/>
              </a:ext>
            </a:extLst>
          </p:cNvPr>
          <p:cNvCxnSpPr>
            <a:cxnSpLocks/>
          </p:cNvCxnSpPr>
          <p:nvPr/>
        </p:nvCxnSpPr>
        <p:spPr>
          <a:xfrm>
            <a:off x="1009090" y="3123959"/>
            <a:ext cx="0" cy="1587608"/>
          </a:xfrm>
          <a:prstGeom prst="line">
            <a:avLst/>
          </a:prstGeom>
          <a:ln w="28575">
            <a:solidFill>
              <a:srgbClr val="009FBC"/>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461073-10B1-4883-8DE6-929A31989AD0}"/>
              </a:ext>
            </a:extLst>
          </p:cNvPr>
          <p:cNvCxnSpPr>
            <a:cxnSpLocks/>
          </p:cNvCxnSpPr>
          <p:nvPr/>
        </p:nvCxnSpPr>
        <p:spPr>
          <a:xfrm flipH="1">
            <a:off x="998635" y="4704427"/>
            <a:ext cx="326916" cy="0"/>
          </a:xfrm>
          <a:prstGeom prst="line">
            <a:avLst/>
          </a:prstGeom>
          <a:ln w="28575">
            <a:solidFill>
              <a:srgbClr val="009FBC"/>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9E08558-687A-4948-9A88-99A6558554E8}"/>
              </a:ext>
            </a:extLst>
          </p:cNvPr>
          <p:cNvCxnSpPr>
            <a:cxnSpLocks/>
          </p:cNvCxnSpPr>
          <p:nvPr/>
        </p:nvCxnSpPr>
        <p:spPr>
          <a:xfrm flipH="1">
            <a:off x="998636" y="3809711"/>
            <a:ext cx="326916" cy="0"/>
          </a:xfrm>
          <a:prstGeom prst="line">
            <a:avLst/>
          </a:prstGeom>
          <a:ln w="28575">
            <a:solidFill>
              <a:srgbClr val="009FBC"/>
            </a:solidFill>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F886CEB1-CB1C-4C97-92A7-73A65E95D3D3}"/>
              </a:ext>
            </a:extLst>
          </p:cNvPr>
          <p:cNvSpPr/>
          <p:nvPr/>
        </p:nvSpPr>
        <p:spPr>
          <a:xfrm>
            <a:off x="1336005" y="3526739"/>
            <a:ext cx="1417577" cy="537328"/>
          </a:xfrm>
          <a:prstGeom prst="roundRect">
            <a:avLst/>
          </a:prstGeom>
          <a:solidFill>
            <a:srgbClr val="00C9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Articulate in α direction</a:t>
            </a:r>
          </a:p>
        </p:txBody>
      </p:sp>
      <p:sp>
        <p:nvSpPr>
          <p:cNvPr id="66" name="Rectangle: Rounded Corners 65">
            <a:extLst>
              <a:ext uri="{FF2B5EF4-FFF2-40B4-BE49-F238E27FC236}">
                <a16:creationId xmlns:a16="http://schemas.microsoft.com/office/drawing/2014/main" id="{8FFE7A1D-DEE6-4371-A8BC-5D671420ABDD}"/>
              </a:ext>
            </a:extLst>
          </p:cNvPr>
          <p:cNvSpPr/>
          <p:nvPr/>
        </p:nvSpPr>
        <p:spPr>
          <a:xfrm>
            <a:off x="1336005" y="4435763"/>
            <a:ext cx="1417577" cy="537328"/>
          </a:xfrm>
          <a:prstGeom prst="roundRect">
            <a:avLst/>
          </a:prstGeom>
          <a:solidFill>
            <a:srgbClr val="00C9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Articulate in </a:t>
            </a:r>
            <a:r>
              <a:rPr lang="el-GR"/>
              <a:t>β</a:t>
            </a:r>
            <a:r>
              <a:rPr lang="en-US"/>
              <a:t> direction</a:t>
            </a:r>
          </a:p>
        </p:txBody>
      </p:sp>
      <p:sp>
        <p:nvSpPr>
          <p:cNvPr id="70" name="Rectangle: Rounded Corners 69">
            <a:extLst>
              <a:ext uri="{FF2B5EF4-FFF2-40B4-BE49-F238E27FC236}">
                <a16:creationId xmlns:a16="http://schemas.microsoft.com/office/drawing/2014/main" id="{95F693DA-23B0-4423-97BF-B4BC36498CD3}"/>
              </a:ext>
            </a:extLst>
          </p:cNvPr>
          <p:cNvSpPr/>
          <p:nvPr/>
        </p:nvSpPr>
        <p:spPr>
          <a:xfrm>
            <a:off x="9925506" y="3945515"/>
            <a:ext cx="1417577" cy="537328"/>
          </a:xfrm>
          <a:prstGeom prst="roundRect">
            <a:avLst/>
          </a:prstGeom>
          <a:solidFill>
            <a:srgbClr val="8FB8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Interpret</a:t>
            </a:r>
          </a:p>
        </p:txBody>
      </p:sp>
      <p:sp>
        <p:nvSpPr>
          <p:cNvPr id="71" name="Rectangle: Rounded Corners 70">
            <a:extLst>
              <a:ext uri="{FF2B5EF4-FFF2-40B4-BE49-F238E27FC236}">
                <a16:creationId xmlns:a16="http://schemas.microsoft.com/office/drawing/2014/main" id="{56756E60-601A-40F4-8BBF-1A75D23505AF}"/>
              </a:ext>
            </a:extLst>
          </p:cNvPr>
          <p:cNvSpPr/>
          <p:nvPr/>
        </p:nvSpPr>
        <p:spPr>
          <a:xfrm>
            <a:off x="9921739" y="3293795"/>
            <a:ext cx="1417577" cy="537328"/>
          </a:xfrm>
          <a:prstGeom prst="roundRect">
            <a:avLst/>
          </a:prstGeom>
          <a:solidFill>
            <a:srgbClr val="8FB8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Receive</a:t>
            </a:r>
          </a:p>
        </p:txBody>
      </p:sp>
      <p:sp>
        <p:nvSpPr>
          <p:cNvPr id="72" name="Rectangle: Rounded Corners 71">
            <a:extLst>
              <a:ext uri="{FF2B5EF4-FFF2-40B4-BE49-F238E27FC236}">
                <a16:creationId xmlns:a16="http://schemas.microsoft.com/office/drawing/2014/main" id="{1CAB36BE-E662-4B5C-81A4-43AB14DC5849}"/>
              </a:ext>
            </a:extLst>
          </p:cNvPr>
          <p:cNvSpPr/>
          <p:nvPr/>
        </p:nvSpPr>
        <p:spPr>
          <a:xfrm>
            <a:off x="9921739" y="4593305"/>
            <a:ext cx="1417577" cy="537328"/>
          </a:xfrm>
          <a:prstGeom prst="roundRect">
            <a:avLst/>
          </a:prstGeom>
          <a:solidFill>
            <a:srgbClr val="8FB8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Transmit</a:t>
            </a:r>
          </a:p>
        </p:txBody>
      </p:sp>
      <p:sp>
        <p:nvSpPr>
          <p:cNvPr id="73" name="Rectangle: Rounded Corners 72">
            <a:extLst>
              <a:ext uri="{FF2B5EF4-FFF2-40B4-BE49-F238E27FC236}">
                <a16:creationId xmlns:a16="http://schemas.microsoft.com/office/drawing/2014/main" id="{2D672B50-AEFB-4D8F-8741-31B821241F79}"/>
              </a:ext>
            </a:extLst>
          </p:cNvPr>
          <p:cNvSpPr/>
          <p:nvPr/>
        </p:nvSpPr>
        <p:spPr>
          <a:xfrm>
            <a:off x="8467451" y="2600004"/>
            <a:ext cx="1417577" cy="537328"/>
          </a:xfrm>
          <a:prstGeom prst="roundRect">
            <a:avLst/>
          </a:prstGeom>
          <a:solidFill>
            <a:srgbClr val="78A9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Signals</a:t>
            </a:r>
          </a:p>
        </p:txBody>
      </p:sp>
      <p:cxnSp>
        <p:nvCxnSpPr>
          <p:cNvPr id="74" name="Straight Connector 73">
            <a:extLst>
              <a:ext uri="{FF2B5EF4-FFF2-40B4-BE49-F238E27FC236}">
                <a16:creationId xmlns:a16="http://schemas.microsoft.com/office/drawing/2014/main" id="{493CCD0B-2743-4C71-B26B-72796BB5B283}"/>
              </a:ext>
            </a:extLst>
          </p:cNvPr>
          <p:cNvCxnSpPr>
            <a:cxnSpLocks/>
          </p:cNvCxnSpPr>
          <p:nvPr/>
        </p:nvCxnSpPr>
        <p:spPr>
          <a:xfrm>
            <a:off x="10199488" y="2175840"/>
            <a:ext cx="0" cy="685752"/>
          </a:xfrm>
          <a:prstGeom prst="line">
            <a:avLst/>
          </a:prstGeom>
          <a:ln w="28575">
            <a:solidFill>
              <a:srgbClr val="78A9D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573A0C-75BB-4580-A541-40087F728B6E}"/>
              </a:ext>
            </a:extLst>
          </p:cNvPr>
          <p:cNvCxnSpPr>
            <a:cxnSpLocks/>
          </p:cNvCxnSpPr>
          <p:nvPr/>
        </p:nvCxnSpPr>
        <p:spPr>
          <a:xfrm flipH="1">
            <a:off x="9889139" y="2861592"/>
            <a:ext cx="326916" cy="0"/>
          </a:xfrm>
          <a:prstGeom prst="line">
            <a:avLst/>
          </a:prstGeom>
          <a:ln w="28575">
            <a:solidFill>
              <a:srgbClr val="78A9D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117CB96-886B-42E1-B711-7D0279A53D7F}"/>
              </a:ext>
            </a:extLst>
          </p:cNvPr>
          <p:cNvCxnSpPr>
            <a:cxnSpLocks/>
          </p:cNvCxnSpPr>
          <p:nvPr/>
        </p:nvCxnSpPr>
        <p:spPr>
          <a:xfrm>
            <a:off x="9176239" y="3143728"/>
            <a:ext cx="0" cy="1718241"/>
          </a:xfrm>
          <a:prstGeom prst="line">
            <a:avLst/>
          </a:prstGeom>
          <a:ln w="28575">
            <a:solidFill>
              <a:srgbClr val="78A9D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B80ECB6-1A2F-42D3-B970-60DBEA7F45BE}"/>
              </a:ext>
            </a:extLst>
          </p:cNvPr>
          <p:cNvCxnSpPr>
            <a:cxnSpLocks/>
            <a:stCxn id="70" idx="1"/>
          </p:cNvCxnSpPr>
          <p:nvPr/>
        </p:nvCxnSpPr>
        <p:spPr>
          <a:xfrm flipH="1">
            <a:off x="9176239" y="4214179"/>
            <a:ext cx="749267" cy="0"/>
          </a:xfrm>
          <a:prstGeom prst="line">
            <a:avLst/>
          </a:prstGeom>
          <a:ln w="28575">
            <a:solidFill>
              <a:srgbClr val="78A9D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68F2092-8D30-4C86-8105-213263BED2CB}"/>
              </a:ext>
            </a:extLst>
          </p:cNvPr>
          <p:cNvCxnSpPr>
            <a:cxnSpLocks/>
            <a:stCxn id="71" idx="1"/>
          </p:cNvCxnSpPr>
          <p:nvPr/>
        </p:nvCxnSpPr>
        <p:spPr>
          <a:xfrm flipH="1">
            <a:off x="9165785" y="3562459"/>
            <a:ext cx="755954" cy="0"/>
          </a:xfrm>
          <a:prstGeom prst="line">
            <a:avLst/>
          </a:prstGeom>
          <a:ln w="28575">
            <a:solidFill>
              <a:srgbClr val="78A9D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28A7095-FC2E-40C6-9C81-7DE157E39F21}"/>
              </a:ext>
            </a:extLst>
          </p:cNvPr>
          <p:cNvCxnSpPr>
            <a:cxnSpLocks/>
            <a:stCxn id="72" idx="1"/>
          </p:cNvCxnSpPr>
          <p:nvPr/>
        </p:nvCxnSpPr>
        <p:spPr>
          <a:xfrm flipH="1">
            <a:off x="9176239" y="4861969"/>
            <a:ext cx="745500" cy="0"/>
          </a:xfrm>
          <a:prstGeom prst="line">
            <a:avLst/>
          </a:prstGeom>
          <a:ln w="28575">
            <a:solidFill>
              <a:srgbClr val="78A9D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6BB7505-0AA9-4A1A-98DC-FE72B1F62315}"/>
              </a:ext>
            </a:extLst>
          </p:cNvPr>
          <p:cNvCxnSpPr>
            <a:cxnSpLocks/>
            <a:stCxn id="54" idx="1"/>
          </p:cNvCxnSpPr>
          <p:nvPr/>
        </p:nvCxnSpPr>
        <p:spPr>
          <a:xfrm flipH="1" flipV="1">
            <a:off x="2035100" y="2866908"/>
            <a:ext cx="330416" cy="872"/>
          </a:xfrm>
          <a:prstGeom prst="line">
            <a:avLst/>
          </a:prstGeom>
          <a:ln w="28575">
            <a:solidFill>
              <a:srgbClr val="009FBC"/>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F620F6B-E2C6-4B67-86A1-0C79DC978393}"/>
              </a:ext>
            </a:extLst>
          </p:cNvPr>
          <p:cNvSpPr/>
          <p:nvPr/>
        </p:nvSpPr>
        <p:spPr>
          <a:xfrm>
            <a:off x="4006787" y="1371913"/>
            <a:ext cx="4023704" cy="4309649"/>
          </a:xfrm>
          <a:prstGeom prst="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1595CA0-8610-4BBD-907C-0769782B3EB6}"/>
              </a:ext>
            </a:extLst>
          </p:cNvPr>
          <p:cNvSpPr/>
          <p:nvPr/>
        </p:nvSpPr>
        <p:spPr>
          <a:xfrm>
            <a:off x="7937107" y="1371914"/>
            <a:ext cx="4023704" cy="4239485"/>
          </a:xfrm>
          <a:prstGeom prst="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26">
            <a:extLst>
              <a:ext uri="{FF2B5EF4-FFF2-40B4-BE49-F238E27FC236}">
                <a16:creationId xmlns:a16="http://schemas.microsoft.com/office/drawing/2014/main" id="{0F258F07-676F-43CB-AD01-32E33ED51E84}"/>
              </a:ext>
            </a:extLst>
          </p:cNvPr>
          <p:cNvSpPr>
            <a:spLocks noGrp="1"/>
          </p:cNvSpPr>
          <p:nvPr>
            <p:ph type="sldNum" sz="quarter" idx="4"/>
          </p:nvPr>
        </p:nvSpPr>
        <p:spPr/>
        <p:txBody>
          <a:bodyPr/>
          <a:lstStyle/>
          <a:p>
            <a:fld id="{8CE6B46B-DFAB-45F5-AC67-E85D925D7105}" type="slidenum">
              <a:rPr lang="en-US" smtClean="0"/>
              <a:t>16</a:t>
            </a:fld>
            <a:endParaRPr lang="en-US"/>
          </a:p>
        </p:txBody>
      </p:sp>
    </p:spTree>
    <p:extLst>
      <p:ext uri="{BB962C8B-B14F-4D97-AF65-F5344CB8AC3E}">
        <p14:creationId xmlns:p14="http://schemas.microsoft.com/office/powerpoint/2010/main" val="381223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0"/>
                                        </p:tgtEl>
                                      </p:cBhvr>
                                    </p:animEffect>
                                    <p:set>
                                      <p:cBhvr>
                                        <p:cTn id="12"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E7F6-D228-4B5B-BC23-00ED0238232F}"/>
              </a:ext>
            </a:extLst>
          </p:cNvPr>
          <p:cNvSpPr>
            <a:spLocks noGrp="1"/>
          </p:cNvSpPr>
          <p:nvPr>
            <p:ph type="title"/>
          </p:nvPr>
        </p:nvSpPr>
        <p:spPr/>
        <p:txBody>
          <a:bodyPr/>
          <a:lstStyle/>
          <a:p>
            <a:pPr algn="ctr"/>
            <a:r>
              <a:rPr lang="en-US"/>
              <a:t>Updated Critical Targets and Metrics</a:t>
            </a:r>
          </a:p>
        </p:txBody>
      </p:sp>
      <p:sp>
        <p:nvSpPr>
          <p:cNvPr id="4" name="Content Placeholder 3">
            <a:extLst>
              <a:ext uri="{FF2B5EF4-FFF2-40B4-BE49-F238E27FC236}">
                <a16:creationId xmlns:a16="http://schemas.microsoft.com/office/drawing/2014/main" id="{FF600067-025B-47A3-B5A0-032335B24A82}"/>
              </a:ext>
            </a:extLst>
          </p:cNvPr>
          <p:cNvSpPr>
            <a:spLocks noGrp="1"/>
          </p:cNvSpPr>
          <p:nvPr>
            <p:ph sz="quarter" idx="11"/>
          </p:nvPr>
        </p:nvSpPr>
        <p:spPr/>
        <p:txBody>
          <a:bodyPr/>
          <a:lstStyle/>
          <a:p>
            <a:r>
              <a:rPr lang="en-US"/>
              <a:t>Robert Smith</a:t>
            </a:r>
          </a:p>
          <a:p>
            <a:endParaRPr lang="en-US"/>
          </a:p>
        </p:txBody>
      </p:sp>
      <p:grpSp>
        <p:nvGrpSpPr>
          <p:cNvPr id="51" name="Group 50">
            <a:extLst>
              <a:ext uri="{FF2B5EF4-FFF2-40B4-BE49-F238E27FC236}">
                <a16:creationId xmlns:a16="http://schemas.microsoft.com/office/drawing/2014/main" id="{BA8683A9-A461-4B4B-A0A4-84ACF66B869A}"/>
              </a:ext>
            </a:extLst>
          </p:cNvPr>
          <p:cNvGrpSpPr/>
          <p:nvPr/>
        </p:nvGrpSpPr>
        <p:grpSpPr>
          <a:xfrm>
            <a:off x="1177573" y="1877274"/>
            <a:ext cx="4160142" cy="3406079"/>
            <a:chOff x="508706" y="1457814"/>
            <a:chExt cx="4160142" cy="3406079"/>
          </a:xfrm>
        </p:grpSpPr>
        <p:grpSp>
          <p:nvGrpSpPr>
            <p:cNvPr id="50" name="Group 49">
              <a:extLst>
                <a:ext uri="{FF2B5EF4-FFF2-40B4-BE49-F238E27FC236}">
                  <a16:creationId xmlns:a16="http://schemas.microsoft.com/office/drawing/2014/main" id="{488881F1-F6EE-47F2-A3D7-A661BB8CC820}"/>
                </a:ext>
              </a:extLst>
            </p:cNvPr>
            <p:cNvGrpSpPr/>
            <p:nvPr/>
          </p:nvGrpSpPr>
          <p:grpSpPr>
            <a:xfrm>
              <a:off x="863601" y="2438193"/>
              <a:ext cx="3328399" cy="2425700"/>
              <a:chOff x="838201" y="2438193"/>
              <a:chExt cx="3328399" cy="2425700"/>
            </a:xfrm>
          </p:grpSpPr>
          <p:grpSp>
            <p:nvGrpSpPr>
              <p:cNvPr id="9" name="Group 8">
                <a:extLst>
                  <a:ext uri="{FF2B5EF4-FFF2-40B4-BE49-F238E27FC236}">
                    <a16:creationId xmlns:a16="http://schemas.microsoft.com/office/drawing/2014/main" id="{A867A0E1-73AA-4714-A6D8-42900E630812}"/>
                  </a:ext>
                </a:extLst>
              </p:cNvPr>
              <p:cNvGrpSpPr/>
              <p:nvPr/>
            </p:nvGrpSpPr>
            <p:grpSpPr>
              <a:xfrm>
                <a:off x="838201" y="2438193"/>
                <a:ext cx="2393949" cy="2425700"/>
                <a:chOff x="604521" y="2787650"/>
                <a:chExt cx="2393949" cy="2425700"/>
              </a:xfrm>
            </p:grpSpPr>
            <p:cxnSp>
              <p:nvCxnSpPr>
                <p:cNvPr id="6" name="Straight Connector 5">
                  <a:extLst>
                    <a:ext uri="{FF2B5EF4-FFF2-40B4-BE49-F238E27FC236}">
                      <a16:creationId xmlns:a16="http://schemas.microsoft.com/office/drawing/2014/main" id="{6B69FA36-AE9D-4FB8-AB0D-029062361270}"/>
                    </a:ext>
                  </a:extLst>
                </p:cNvPr>
                <p:cNvCxnSpPr>
                  <a:cxnSpLocks/>
                </p:cNvCxnSpPr>
                <p:nvPr/>
              </p:nvCxnSpPr>
              <p:spPr>
                <a:xfrm>
                  <a:off x="1816100" y="2787650"/>
                  <a:ext cx="0" cy="242570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809A2F10-53C6-4A43-81A2-B44CCF7D2F34}"/>
                    </a:ext>
                  </a:extLst>
                </p:cNvPr>
                <p:cNvCxnSpPr>
                  <a:cxnSpLocks/>
                </p:cNvCxnSpPr>
                <p:nvPr/>
              </p:nvCxnSpPr>
              <p:spPr>
                <a:xfrm flipH="1" flipV="1">
                  <a:off x="604521" y="4000500"/>
                  <a:ext cx="2393949" cy="0"/>
                </a:xfrm>
                <a:prstGeom prst="line">
                  <a:avLst/>
                </a:prstGeom>
                <a:ln w="38100"/>
              </p:spPr>
              <p:style>
                <a:lnRef idx="1">
                  <a:schemeClr val="dk1"/>
                </a:lnRef>
                <a:fillRef idx="0">
                  <a:schemeClr val="dk1"/>
                </a:fillRef>
                <a:effectRef idx="0">
                  <a:schemeClr val="dk1"/>
                </a:effectRef>
                <a:fontRef idx="minor">
                  <a:schemeClr val="tx1"/>
                </a:fontRef>
              </p:style>
            </p:cxnSp>
          </p:grpSp>
          <p:sp>
            <p:nvSpPr>
              <p:cNvPr id="13" name="Oval 12">
                <a:extLst>
                  <a:ext uri="{FF2B5EF4-FFF2-40B4-BE49-F238E27FC236}">
                    <a16:creationId xmlns:a16="http://schemas.microsoft.com/office/drawing/2014/main" id="{BA1E8C16-D82A-45FE-8BFE-E79046640A5C}"/>
                  </a:ext>
                </a:extLst>
              </p:cNvPr>
              <p:cNvSpPr/>
              <p:nvPr/>
            </p:nvSpPr>
            <p:spPr>
              <a:xfrm>
                <a:off x="1099376" y="2703200"/>
                <a:ext cx="1900808" cy="18956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0785610-81DE-49BD-A44C-72DDFB47F092}"/>
                  </a:ext>
                </a:extLst>
              </p:cNvPr>
              <p:cNvSpPr/>
              <p:nvPr/>
            </p:nvSpPr>
            <p:spPr>
              <a:xfrm rot="4200000">
                <a:off x="1984374" y="2927034"/>
                <a:ext cx="685800" cy="1241632"/>
              </a:xfrm>
              <a:custGeom>
                <a:avLst/>
                <a:gdLst>
                  <a:gd name="connsiteX0" fmla="*/ 342900 w 685800"/>
                  <a:gd name="connsiteY0" fmla="*/ 0 h 1241632"/>
                  <a:gd name="connsiteX1" fmla="*/ 592026 w 685800"/>
                  <a:gd name="connsiteY1" fmla="*/ 664337 h 1241632"/>
                  <a:gd name="connsiteX2" fmla="*/ 627238 w 685800"/>
                  <a:gd name="connsiteY2" fmla="*/ 707014 h 1241632"/>
                  <a:gd name="connsiteX3" fmla="*/ 685800 w 685800"/>
                  <a:gd name="connsiteY3" fmla="*/ 898732 h 1241632"/>
                  <a:gd name="connsiteX4" fmla="*/ 684555 w 685800"/>
                  <a:gd name="connsiteY4" fmla="*/ 911081 h 1241632"/>
                  <a:gd name="connsiteX5" fmla="*/ 685800 w 685800"/>
                  <a:gd name="connsiteY5" fmla="*/ 914400 h 1241632"/>
                  <a:gd name="connsiteX6" fmla="*/ 684221 w 685800"/>
                  <a:gd name="connsiteY6" fmla="*/ 914400 h 1241632"/>
                  <a:gd name="connsiteX7" fmla="*/ 678834 w 685800"/>
                  <a:gd name="connsiteY7" fmla="*/ 967838 h 1241632"/>
                  <a:gd name="connsiteX8" fmla="*/ 342900 w 685800"/>
                  <a:gd name="connsiteY8" fmla="*/ 1241632 h 1241632"/>
                  <a:gd name="connsiteX9" fmla="*/ 6967 w 685800"/>
                  <a:gd name="connsiteY9" fmla="*/ 967838 h 1241632"/>
                  <a:gd name="connsiteX10" fmla="*/ 1580 w 685800"/>
                  <a:gd name="connsiteY10" fmla="*/ 914400 h 1241632"/>
                  <a:gd name="connsiteX11" fmla="*/ 0 w 685800"/>
                  <a:gd name="connsiteY11" fmla="*/ 914400 h 1241632"/>
                  <a:gd name="connsiteX12" fmla="*/ 1245 w 685800"/>
                  <a:gd name="connsiteY12" fmla="*/ 911081 h 1241632"/>
                  <a:gd name="connsiteX13" fmla="*/ 0 w 685800"/>
                  <a:gd name="connsiteY13" fmla="*/ 898732 h 1241632"/>
                  <a:gd name="connsiteX14" fmla="*/ 58562 w 685800"/>
                  <a:gd name="connsiteY14" fmla="*/ 707014 h 1241632"/>
                  <a:gd name="connsiteX15" fmla="*/ 93774 w 685800"/>
                  <a:gd name="connsiteY15" fmla="*/ 664337 h 124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 h="1241632">
                    <a:moveTo>
                      <a:pt x="342900" y="0"/>
                    </a:moveTo>
                    <a:lnTo>
                      <a:pt x="592026" y="664337"/>
                    </a:lnTo>
                    <a:lnTo>
                      <a:pt x="627238" y="707014"/>
                    </a:lnTo>
                    <a:cubicBezTo>
                      <a:pt x="664211" y="761741"/>
                      <a:pt x="685800" y="827715"/>
                      <a:pt x="685800" y="898732"/>
                    </a:cubicBezTo>
                    <a:lnTo>
                      <a:pt x="684555" y="911081"/>
                    </a:lnTo>
                    <a:lnTo>
                      <a:pt x="685800" y="914400"/>
                    </a:lnTo>
                    <a:lnTo>
                      <a:pt x="684221" y="914400"/>
                    </a:lnTo>
                    <a:lnTo>
                      <a:pt x="678834" y="967838"/>
                    </a:lnTo>
                    <a:cubicBezTo>
                      <a:pt x="646859" y="1124092"/>
                      <a:pt x="508606" y="1241632"/>
                      <a:pt x="342900" y="1241632"/>
                    </a:cubicBezTo>
                    <a:cubicBezTo>
                      <a:pt x="177194" y="1241632"/>
                      <a:pt x="38941" y="1124092"/>
                      <a:pt x="6967" y="967838"/>
                    </a:cubicBezTo>
                    <a:lnTo>
                      <a:pt x="1580" y="914400"/>
                    </a:lnTo>
                    <a:lnTo>
                      <a:pt x="0" y="914400"/>
                    </a:lnTo>
                    <a:lnTo>
                      <a:pt x="1245" y="911081"/>
                    </a:lnTo>
                    <a:lnTo>
                      <a:pt x="0" y="898732"/>
                    </a:lnTo>
                    <a:cubicBezTo>
                      <a:pt x="0" y="827715"/>
                      <a:pt x="21589" y="761741"/>
                      <a:pt x="58562" y="707014"/>
                    </a:cubicBezTo>
                    <a:lnTo>
                      <a:pt x="93774" y="664337"/>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4" name="Straight Connector 33">
                <a:extLst>
                  <a:ext uri="{FF2B5EF4-FFF2-40B4-BE49-F238E27FC236}">
                    <a16:creationId xmlns:a16="http://schemas.microsoft.com/office/drawing/2014/main" id="{110E9DD3-872F-41A2-9F18-0CCA01CC2DAB}"/>
                  </a:ext>
                </a:extLst>
              </p:cNvPr>
              <p:cNvCxnSpPr>
                <a:cxnSpLocks/>
              </p:cNvCxnSpPr>
              <p:nvPr/>
            </p:nvCxnSpPr>
            <p:spPr>
              <a:xfrm flipV="1">
                <a:off x="2035175" y="3013297"/>
                <a:ext cx="1724218" cy="636487"/>
              </a:xfrm>
              <a:prstGeom prst="line">
                <a:avLst/>
              </a:prstGeom>
              <a:ln w="38100"/>
            </p:spPr>
            <p:style>
              <a:lnRef idx="1">
                <a:schemeClr val="accent4"/>
              </a:lnRef>
              <a:fillRef idx="0">
                <a:schemeClr val="accent4"/>
              </a:fillRef>
              <a:effectRef idx="0">
                <a:schemeClr val="accent4"/>
              </a:effectRef>
              <a:fontRef idx="minor">
                <a:schemeClr val="tx1"/>
              </a:fontRef>
            </p:style>
          </p:cxnSp>
          <p:grpSp>
            <p:nvGrpSpPr>
              <p:cNvPr id="47" name="Group 46">
                <a:extLst>
                  <a:ext uri="{FF2B5EF4-FFF2-40B4-BE49-F238E27FC236}">
                    <a16:creationId xmlns:a16="http://schemas.microsoft.com/office/drawing/2014/main" id="{ADD4F14E-0C99-4747-806A-77F2B92EACE0}"/>
                  </a:ext>
                </a:extLst>
              </p:cNvPr>
              <p:cNvGrpSpPr/>
              <p:nvPr/>
            </p:nvGrpSpPr>
            <p:grpSpPr>
              <a:xfrm rot="401362">
                <a:off x="3117070" y="3164843"/>
                <a:ext cx="558582" cy="576896"/>
                <a:chOff x="3004730" y="3202942"/>
                <a:chExt cx="558582" cy="576896"/>
              </a:xfrm>
            </p:grpSpPr>
            <p:sp>
              <p:nvSpPr>
                <p:cNvPr id="44" name="Arc 43">
                  <a:extLst>
                    <a:ext uri="{FF2B5EF4-FFF2-40B4-BE49-F238E27FC236}">
                      <a16:creationId xmlns:a16="http://schemas.microsoft.com/office/drawing/2014/main" id="{96C3FC6F-41E1-4A90-8D0E-A87EB4172856}"/>
                    </a:ext>
                  </a:extLst>
                </p:cNvPr>
                <p:cNvSpPr/>
                <p:nvPr/>
              </p:nvSpPr>
              <p:spPr>
                <a:xfrm rot="1825321">
                  <a:off x="3004730" y="3203576"/>
                  <a:ext cx="558582" cy="576262"/>
                </a:xfrm>
                <a:prstGeom prst="arc">
                  <a:avLst>
                    <a:gd name="adj1" fmla="val 1613942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EEE051A2-EB83-46F5-834D-5B3533E17EDC}"/>
                    </a:ext>
                  </a:extLst>
                </p:cNvPr>
                <p:cNvSpPr/>
                <p:nvPr/>
              </p:nvSpPr>
              <p:spPr>
                <a:xfrm rot="17866094">
                  <a:off x="3370800" y="3195639"/>
                  <a:ext cx="45719" cy="6032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2B907B4C-2E8B-41CF-9E3D-6F49C88880A9}"/>
                    </a:ext>
                  </a:extLst>
                </p:cNvPr>
                <p:cNvSpPr/>
                <p:nvPr/>
              </p:nvSpPr>
              <p:spPr>
                <a:xfrm rot="12711108">
                  <a:off x="3483583" y="3632952"/>
                  <a:ext cx="45719" cy="6032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91B7FB57-52E1-437A-81CE-8F5FF6957AFF}"/>
                  </a:ext>
                </a:extLst>
              </p:cNvPr>
              <p:cNvSpPr txBox="1"/>
              <p:nvPr/>
            </p:nvSpPr>
            <p:spPr>
              <a:xfrm>
                <a:off x="3734800" y="3173261"/>
                <a:ext cx="431800" cy="461665"/>
              </a:xfrm>
              <a:prstGeom prst="rect">
                <a:avLst/>
              </a:prstGeom>
              <a:noFill/>
            </p:spPr>
            <p:txBody>
              <a:bodyPr wrap="square" rtlCol="0">
                <a:spAutoFit/>
              </a:bodyPr>
              <a:lstStyle/>
              <a:p>
                <a:r>
                  <a:rPr lang="en-US" sz="2400"/>
                  <a:t>θ</a:t>
                </a:r>
              </a:p>
            </p:txBody>
          </p:sp>
        </p:grpSp>
        <p:sp>
          <p:nvSpPr>
            <p:cNvPr id="49" name="Rectangle: Rounded Corners 48">
              <a:extLst>
                <a:ext uri="{FF2B5EF4-FFF2-40B4-BE49-F238E27FC236}">
                  <a16:creationId xmlns:a16="http://schemas.microsoft.com/office/drawing/2014/main" id="{DF7A4D54-74DB-4A9A-8F5C-D5B9EEA9EDFA}"/>
                </a:ext>
              </a:extLst>
            </p:cNvPr>
            <p:cNvSpPr/>
            <p:nvPr/>
          </p:nvSpPr>
          <p:spPr>
            <a:xfrm>
              <a:off x="508706" y="1457814"/>
              <a:ext cx="4160142" cy="892191"/>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Articulate the nose cone to obtain a pitch and yaw of </a:t>
              </a:r>
              <a:r>
                <a:rPr lang="en-US" sz="2400" b="1"/>
                <a:t>±</a:t>
              </a:r>
              <a:r>
                <a:rPr lang="en-US" sz="2400"/>
                <a:t> 20°</a:t>
              </a:r>
            </a:p>
          </p:txBody>
        </p:sp>
      </p:grpSp>
      <p:sp>
        <p:nvSpPr>
          <p:cNvPr id="61" name="Rectangle: Rounded Corners 60">
            <a:extLst>
              <a:ext uri="{FF2B5EF4-FFF2-40B4-BE49-F238E27FC236}">
                <a16:creationId xmlns:a16="http://schemas.microsoft.com/office/drawing/2014/main" id="{E91E461C-44B6-4FE4-9F25-0C18083DFB58}"/>
              </a:ext>
            </a:extLst>
          </p:cNvPr>
          <p:cNvSpPr/>
          <p:nvPr/>
        </p:nvSpPr>
        <p:spPr>
          <a:xfrm>
            <a:off x="6836631" y="1902012"/>
            <a:ext cx="4120788" cy="892191"/>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Keep transition edges smooth between nose and body</a:t>
            </a:r>
          </a:p>
        </p:txBody>
      </p:sp>
      <p:grpSp>
        <p:nvGrpSpPr>
          <p:cNvPr id="73" name="Group 72">
            <a:extLst>
              <a:ext uri="{FF2B5EF4-FFF2-40B4-BE49-F238E27FC236}">
                <a16:creationId xmlns:a16="http://schemas.microsoft.com/office/drawing/2014/main" id="{7DBD661C-45FC-4B16-B251-20418FC14521}"/>
              </a:ext>
            </a:extLst>
          </p:cNvPr>
          <p:cNvGrpSpPr/>
          <p:nvPr/>
        </p:nvGrpSpPr>
        <p:grpSpPr>
          <a:xfrm>
            <a:off x="6679061" y="3585826"/>
            <a:ext cx="4355279" cy="1027381"/>
            <a:chOff x="6679061" y="3585826"/>
            <a:chExt cx="4355279" cy="1027381"/>
          </a:xfrm>
        </p:grpSpPr>
        <p:grpSp>
          <p:nvGrpSpPr>
            <p:cNvPr id="66" name="Group 65">
              <a:extLst>
                <a:ext uri="{FF2B5EF4-FFF2-40B4-BE49-F238E27FC236}">
                  <a16:creationId xmlns:a16="http://schemas.microsoft.com/office/drawing/2014/main" id="{F7244C7C-3482-4743-AAE5-DCA89BB5C9E8}"/>
                </a:ext>
              </a:extLst>
            </p:cNvPr>
            <p:cNvGrpSpPr/>
            <p:nvPr/>
          </p:nvGrpSpPr>
          <p:grpSpPr>
            <a:xfrm>
              <a:off x="6679061" y="3585826"/>
              <a:ext cx="4355279" cy="940851"/>
              <a:chOff x="857820" y="1315462"/>
              <a:chExt cx="10281343" cy="3006321"/>
            </a:xfrm>
            <a:solidFill>
              <a:schemeClr val="bg2">
                <a:lumMod val="90000"/>
              </a:schemeClr>
            </a:solidFill>
          </p:grpSpPr>
          <p:sp>
            <p:nvSpPr>
              <p:cNvPr id="67" name="Freeform: Shape 66">
                <a:extLst>
                  <a:ext uri="{FF2B5EF4-FFF2-40B4-BE49-F238E27FC236}">
                    <a16:creationId xmlns:a16="http://schemas.microsoft.com/office/drawing/2014/main" id="{83D62117-9211-4B67-842E-B7F7776083D2}"/>
                  </a:ext>
                </a:extLst>
              </p:cNvPr>
              <p:cNvSpPr/>
              <p:nvPr/>
            </p:nvSpPr>
            <p:spPr>
              <a:xfrm>
                <a:off x="2931426" y="2173262"/>
                <a:ext cx="8207737" cy="1886764"/>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extLst>
                  <a:ext uri="{FF2B5EF4-FFF2-40B4-BE49-F238E27FC236}">
                    <a16:creationId xmlns:a16="http://schemas.microsoft.com/office/drawing/2014/main" id="{FADCB960-4AFA-48D2-9A1B-5FCABCAB405C}"/>
                  </a:ext>
                </a:extLst>
              </p:cNvPr>
              <p:cNvSpPr/>
              <p:nvPr/>
            </p:nvSpPr>
            <p:spPr>
              <a:xfrm rot="1806274">
                <a:off x="857820" y="1315462"/>
                <a:ext cx="2986999" cy="2142065"/>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u="sng"/>
              </a:p>
            </p:txBody>
          </p:sp>
          <p:sp>
            <p:nvSpPr>
              <p:cNvPr id="69" name="Freeform: Shape 68">
                <a:extLst>
                  <a:ext uri="{FF2B5EF4-FFF2-40B4-BE49-F238E27FC236}">
                    <a16:creationId xmlns:a16="http://schemas.microsoft.com/office/drawing/2014/main" id="{997F8B2E-E68E-4542-82BF-7ECE7B35A6A9}"/>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F75913C6-536E-418E-A42F-E844D1430D9C}"/>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a:extLst>
                <a:ext uri="{FF2B5EF4-FFF2-40B4-BE49-F238E27FC236}">
                  <a16:creationId xmlns:a16="http://schemas.microsoft.com/office/drawing/2014/main" id="{099F33AE-B0D6-47C6-B7F0-24F27E5F2A32}"/>
                </a:ext>
              </a:extLst>
            </p:cNvPr>
            <p:cNvSpPr/>
            <p:nvPr/>
          </p:nvSpPr>
          <p:spPr>
            <a:xfrm>
              <a:off x="7658100" y="3592721"/>
              <a:ext cx="457200" cy="4572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AB8E021-8857-4FDA-9F2C-11E40E8A8769}"/>
                </a:ext>
              </a:extLst>
            </p:cNvPr>
            <p:cNvSpPr/>
            <p:nvPr/>
          </p:nvSpPr>
          <p:spPr>
            <a:xfrm>
              <a:off x="7404734" y="4156007"/>
              <a:ext cx="457200" cy="4572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Slide Number Placeholder 73">
            <a:extLst>
              <a:ext uri="{FF2B5EF4-FFF2-40B4-BE49-F238E27FC236}">
                <a16:creationId xmlns:a16="http://schemas.microsoft.com/office/drawing/2014/main" id="{2E4547CA-F758-499D-A84F-34FCA364D926}"/>
              </a:ext>
            </a:extLst>
          </p:cNvPr>
          <p:cNvSpPr>
            <a:spLocks noGrp="1"/>
          </p:cNvSpPr>
          <p:nvPr>
            <p:ph type="sldNum" sz="quarter" idx="4"/>
          </p:nvPr>
        </p:nvSpPr>
        <p:spPr/>
        <p:txBody>
          <a:bodyPr/>
          <a:lstStyle/>
          <a:p>
            <a:fld id="{8CE6B46B-DFAB-45F5-AC67-E85D925D7105}" type="slidenum">
              <a:rPr lang="en-US" smtClean="0"/>
              <a:t>17</a:t>
            </a:fld>
            <a:endParaRPr lang="en-US"/>
          </a:p>
        </p:txBody>
      </p:sp>
    </p:spTree>
    <p:extLst>
      <p:ext uri="{BB962C8B-B14F-4D97-AF65-F5344CB8AC3E}">
        <p14:creationId xmlns:p14="http://schemas.microsoft.com/office/powerpoint/2010/main" val="170888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BCB431-D1B5-4FD5-A90A-BD5ACA5B3ED3}"/>
              </a:ext>
            </a:extLst>
          </p:cNvPr>
          <p:cNvSpPr/>
          <p:nvPr/>
        </p:nvSpPr>
        <p:spPr>
          <a:xfrm>
            <a:off x="922350" y="1926205"/>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49374D0-A7B8-4228-B5A7-4C91296D2DCC}"/>
              </a:ext>
            </a:extLst>
          </p:cNvPr>
          <p:cNvSpPr>
            <a:spLocks noChangeAspect="1"/>
          </p:cNvSpPr>
          <p:nvPr/>
        </p:nvSpPr>
        <p:spPr>
          <a:xfrm>
            <a:off x="2745344" y="1926802"/>
            <a:ext cx="842246" cy="7885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0C150689-1B59-48D0-A455-853427B9B8EA}"/>
              </a:ext>
            </a:extLst>
          </p:cNvPr>
          <p:cNvGrpSpPr/>
          <p:nvPr/>
        </p:nvGrpSpPr>
        <p:grpSpPr>
          <a:xfrm>
            <a:off x="4716686" y="3880493"/>
            <a:ext cx="3146290" cy="799015"/>
            <a:chOff x="6875956" y="3875300"/>
            <a:chExt cx="3146290" cy="799015"/>
          </a:xfrm>
        </p:grpSpPr>
        <p:sp>
          <p:nvSpPr>
            <p:cNvPr id="35" name="Isosceles Triangle 34">
              <a:extLst>
                <a:ext uri="{FF2B5EF4-FFF2-40B4-BE49-F238E27FC236}">
                  <a16:creationId xmlns:a16="http://schemas.microsoft.com/office/drawing/2014/main" id="{3EF17AF2-2367-44B5-BBBB-28C526024365}"/>
                </a:ext>
              </a:extLst>
            </p:cNvPr>
            <p:cNvSpPr/>
            <p:nvPr/>
          </p:nvSpPr>
          <p:spPr>
            <a:xfrm rot="5400000">
              <a:off x="9165538" y="3817608"/>
              <a:ext cx="799015" cy="914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F7D4B00-167B-4B35-A41E-EC0940D5E499}"/>
                </a:ext>
              </a:extLst>
            </p:cNvPr>
            <p:cNvSpPr/>
            <p:nvPr/>
          </p:nvSpPr>
          <p:spPr>
            <a:xfrm>
              <a:off x="6875956" y="3875300"/>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93F6237-8724-4937-80C3-981315CC69B5}"/>
              </a:ext>
            </a:extLst>
          </p:cNvPr>
          <p:cNvSpPr>
            <a:spLocks noGrp="1"/>
          </p:cNvSpPr>
          <p:nvPr>
            <p:ph type="title"/>
          </p:nvPr>
        </p:nvSpPr>
        <p:spPr/>
        <p:txBody>
          <a:bodyPr/>
          <a:lstStyle/>
          <a:p>
            <a:pPr algn="ctr"/>
            <a:r>
              <a:rPr lang="en-US"/>
              <a:t>New Concept Generation</a:t>
            </a:r>
          </a:p>
        </p:txBody>
      </p:sp>
      <p:sp>
        <p:nvSpPr>
          <p:cNvPr id="4" name="Content Placeholder 3">
            <a:extLst>
              <a:ext uri="{FF2B5EF4-FFF2-40B4-BE49-F238E27FC236}">
                <a16:creationId xmlns:a16="http://schemas.microsoft.com/office/drawing/2014/main" id="{EB16D3C0-DF0E-49B2-A40A-3CE68796C090}"/>
              </a:ext>
            </a:extLst>
          </p:cNvPr>
          <p:cNvSpPr>
            <a:spLocks noGrp="1"/>
          </p:cNvSpPr>
          <p:nvPr>
            <p:ph sz="quarter" idx="11"/>
          </p:nvPr>
        </p:nvSpPr>
        <p:spPr/>
        <p:txBody>
          <a:bodyPr/>
          <a:lstStyle/>
          <a:p>
            <a:r>
              <a:rPr lang="en-US"/>
              <a:t>Robert Smith</a:t>
            </a:r>
          </a:p>
          <a:p>
            <a:endParaRPr lang="en-US"/>
          </a:p>
        </p:txBody>
      </p:sp>
      <p:sp>
        <p:nvSpPr>
          <p:cNvPr id="8" name="TextBox 7">
            <a:extLst>
              <a:ext uri="{FF2B5EF4-FFF2-40B4-BE49-F238E27FC236}">
                <a16:creationId xmlns:a16="http://schemas.microsoft.com/office/drawing/2014/main" id="{BCD1ED68-D84A-49A3-8744-34F2C3F659E1}"/>
              </a:ext>
            </a:extLst>
          </p:cNvPr>
          <p:cNvSpPr txBox="1"/>
          <p:nvPr/>
        </p:nvSpPr>
        <p:spPr>
          <a:xfrm>
            <a:off x="1355447" y="2810640"/>
            <a:ext cx="1365695" cy="369332"/>
          </a:xfrm>
          <a:prstGeom prst="rect">
            <a:avLst/>
          </a:prstGeom>
          <a:noFill/>
        </p:spPr>
        <p:txBody>
          <a:bodyPr wrap="none" rtlCol="0">
            <a:spAutoFit/>
          </a:bodyPr>
          <a:lstStyle/>
          <a:p>
            <a:r>
              <a:rPr lang="en-US"/>
              <a:t>Nose Pulleys</a:t>
            </a:r>
          </a:p>
        </p:txBody>
      </p:sp>
      <p:sp>
        <p:nvSpPr>
          <p:cNvPr id="9" name="Rectangle 8">
            <a:extLst>
              <a:ext uri="{FF2B5EF4-FFF2-40B4-BE49-F238E27FC236}">
                <a16:creationId xmlns:a16="http://schemas.microsoft.com/office/drawing/2014/main" id="{2C7C860A-06F7-4F4C-938B-AFC96EDA1E32}"/>
              </a:ext>
            </a:extLst>
          </p:cNvPr>
          <p:cNvSpPr/>
          <p:nvPr/>
        </p:nvSpPr>
        <p:spPr>
          <a:xfrm>
            <a:off x="1086729" y="1926203"/>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E9D965-51F8-4FEC-8D4E-D0E65B813629}"/>
              </a:ext>
            </a:extLst>
          </p:cNvPr>
          <p:cNvSpPr/>
          <p:nvPr/>
        </p:nvSpPr>
        <p:spPr>
          <a:xfrm>
            <a:off x="1086729" y="2451211"/>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BF291A1-24C5-4D58-BEBF-B7A39A7E47DD}"/>
              </a:ext>
            </a:extLst>
          </p:cNvPr>
          <p:cNvCxnSpPr>
            <a:cxnSpLocks/>
          </p:cNvCxnSpPr>
          <p:nvPr/>
        </p:nvCxnSpPr>
        <p:spPr>
          <a:xfrm flipV="1">
            <a:off x="1769577" y="2607426"/>
            <a:ext cx="1085970" cy="0"/>
          </a:xfrm>
          <a:prstGeom prst="line">
            <a:avLst/>
          </a:prstGeom>
          <a:ln w="38100">
            <a:solidFill>
              <a:srgbClr val="CC6600"/>
            </a:solidFill>
          </a:ln>
        </p:spPr>
        <p:style>
          <a:lnRef idx="1">
            <a:schemeClr val="accent1"/>
          </a:lnRef>
          <a:fillRef idx="0">
            <a:schemeClr val="accent1"/>
          </a:fillRef>
          <a:effectRef idx="0">
            <a:schemeClr val="accent1"/>
          </a:effectRef>
          <a:fontRef idx="minor">
            <a:schemeClr val="tx1"/>
          </a:fontRef>
        </p:style>
      </p:cxnSp>
      <p:pic>
        <p:nvPicPr>
          <p:cNvPr id="15" name="Graphic 14" descr="Single gear outline">
            <a:extLst>
              <a:ext uri="{FF2B5EF4-FFF2-40B4-BE49-F238E27FC236}">
                <a16:creationId xmlns:a16="http://schemas.microsoft.com/office/drawing/2014/main" id="{F2F9A0DF-B6D7-4522-9572-FCD9A74F7E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1463" y="1916775"/>
            <a:ext cx="273379" cy="273379"/>
          </a:xfrm>
          <a:prstGeom prst="rect">
            <a:avLst/>
          </a:prstGeom>
        </p:spPr>
      </p:pic>
      <p:pic>
        <p:nvPicPr>
          <p:cNvPr id="16" name="Graphic 15" descr="Single gear outline">
            <a:extLst>
              <a:ext uri="{FF2B5EF4-FFF2-40B4-BE49-F238E27FC236}">
                <a16:creationId xmlns:a16="http://schemas.microsoft.com/office/drawing/2014/main" id="{58D27904-906D-4244-BFDB-411D474C02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1463" y="2460637"/>
            <a:ext cx="273379" cy="273379"/>
          </a:xfrm>
          <a:prstGeom prst="rect">
            <a:avLst/>
          </a:prstGeom>
        </p:spPr>
      </p:pic>
      <p:sp>
        <p:nvSpPr>
          <p:cNvPr id="18" name="Rectangle 17">
            <a:extLst>
              <a:ext uri="{FF2B5EF4-FFF2-40B4-BE49-F238E27FC236}">
                <a16:creationId xmlns:a16="http://schemas.microsoft.com/office/drawing/2014/main" id="{CC8B051C-2CC4-4AF3-A93D-7C60E734E26F}"/>
              </a:ext>
            </a:extLst>
          </p:cNvPr>
          <p:cNvSpPr/>
          <p:nvPr/>
        </p:nvSpPr>
        <p:spPr>
          <a:xfrm>
            <a:off x="4720851" y="1898640"/>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2A0EC2D-F331-4102-B7F9-7C3AE11BC198}"/>
              </a:ext>
            </a:extLst>
          </p:cNvPr>
          <p:cNvSpPr txBox="1"/>
          <p:nvPr/>
        </p:nvSpPr>
        <p:spPr>
          <a:xfrm>
            <a:off x="5153948" y="2783075"/>
            <a:ext cx="1716817" cy="369332"/>
          </a:xfrm>
          <a:prstGeom prst="rect">
            <a:avLst/>
          </a:prstGeom>
          <a:noFill/>
        </p:spPr>
        <p:txBody>
          <a:bodyPr wrap="none" rtlCol="0">
            <a:spAutoFit/>
          </a:bodyPr>
          <a:lstStyle/>
          <a:p>
            <a:r>
              <a:rPr lang="en-US"/>
              <a:t>Linear Actuators</a:t>
            </a:r>
          </a:p>
        </p:txBody>
      </p:sp>
      <p:sp>
        <p:nvSpPr>
          <p:cNvPr id="20" name="Rectangle 19">
            <a:extLst>
              <a:ext uri="{FF2B5EF4-FFF2-40B4-BE49-F238E27FC236}">
                <a16:creationId xmlns:a16="http://schemas.microsoft.com/office/drawing/2014/main" id="{D1311751-ABBA-4C36-A7BA-A43C3689D31D}"/>
              </a:ext>
            </a:extLst>
          </p:cNvPr>
          <p:cNvSpPr/>
          <p:nvPr/>
        </p:nvSpPr>
        <p:spPr>
          <a:xfrm>
            <a:off x="5495371" y="1898638"/>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D5AB897-51C8-4F55-A4CB-BB8A6C8998D9}"/>
              </a:ext>
            </a:extLst>
          </p:cNvPr>
          <p:cNvSpPr/>
          <p:nvPr/>
        </p:nvSpPr>
        <p:spPr>
          <a:xfrm>
            <a:off x="5495371" y="2424277"/>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Single gear outline">
            <a:extLst>
              <a:ext uri="{FF2B5EF4-FFF2-40B4-BE49-F238E27FC236}">
                <a16:creationId xmlns:a16="http://schemas.microsoft.com/office/drawing/2014/main" id="{F5AA12A4-C7E1-4F5D-8E5B-926AD5B814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00105" y="1889210"/>
            <a:ext cx="273379" cy="273379"/>
          </a:xfrm>
          <a:prstGeom prst="rect">
            <a:avLst/>
          </a:prstGeom>
        </p:spPr>
      </p:pic>
      <p:pic>
        <p:nvPicPr>
          <p:cNvPr id="25" name="Graphic 24" descr="Single gear outline">
            <a:extLst>
              <a:ext uri="{FF2B5EF4-FFF2-40B4-BE49-F238E27FC236}">
                <a16:creationId xmlns:a16="http://schemas.microsoft.com/office/drawing/2014/main" id="{1140C959-E49C-4DB5-B213-8510D97BBE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00105" y="2433703"/>
            <a:ext cx="273379" cy="273379"/>
          </a:xfrm>
          <a:prstGeom prst="rect">
            <a:avLst/>
          </a:prstGeom>
        </p:spPr>
      </p:pic>
      <p:sp>
        <p:nvSpPr>
          <p:cNvPr id="37" name="TextBox 36">
            <a:extLst>
              <a:ext uri="{FF2B5EF4-FFF2-40B4-BE49-F238E27FC236}">
                <a16:creationId xmlns:a16="http://schemas.microsoft.com/office/drawing/2014/main" id="{A9F99EC7-6792-4B3C-8707-38C83FA175AB}"/>
              </a:ext>
            </a:extLst>
          </p:cNvPr>
          <p:cNvSpPr txBox="1"/>
          <p:nvPr/>
        </p:nvSpPr>
        <p:spPr>
          <a:xfrm>
            <a:off x="5153946" y="4766180"/>
            <a:ext cx="1658596" cy="369332"/>
          </a:xfrm>
          <a:prstGeom prst="rect">
            <a:avLst/>
          </a:prstGeom>
          <a:noFill/>
        </p:spPr>
        <p:txBody>
          <a:bodyPr wrap="none" rtlCol="0">
            <a:spAutoFit/>
          </a:bodyPr>
          <a:lstStyle/>
          <a:p>
            <a:r>
              <a:rPr lang="en-US"/>
              <a:t>Polar Controller</a:t>
            </a:r>
          </a:p>
        </p:txBody>
      </p:sp>
      <p:cxnSp>
        <p:nvCxnSpPr>
          <p:cNvPr id="45" name="Straight Connector 44">
            <a:extLst>
              <a:ext uri="{FF2B5EF4-FFF2-40B4-BE49-F238E27FC236}">
                <a16:creationId xmlns:a16="http://schemas.microsoft.com/office/drawing/2014/main" id="{7DD6EC2D-433B-41C4-880D-EB5F3764F3B6}"/>
              </a:ext>
            </a:extLst>
          </p:cNvPr>
          <p:cNvCxnSpPr>
            <a:cxnSpLocks/>
          </p:cNvCxnSpPr>
          <p:nvPr/>
        </p:nvCxnSpPr>
        <p:spPr>
          <a:xfrm flipV="1">
            <a:off x="1769577" y="2049810"/>
            <a:ext cx="1085970" cy="3654"/>
          </a:xfrm>
          <a:prstGeom prst="line">
            <a:avLst/>
          </a:prstGeom>
          <a:ln w="38100">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8840CD20-FB74-41C2-9A27-B93B97B8765C}"/>
              </a:ext>
            </a:extLst>
          </p:cNvPr>
          <p:cNvGrpSpPr/>
          <p:nvPr/>
        </p:nvGrpSpPr>
        <p:grpSpPr>
          <a:xfrm>
            <a:off x="3154240" y="1919881"/>
            <a:ext cx="970643" cy="795510"/>
            <a:chOff x="5265647" y="2958789"/>
            <a:chExt cx="940502" cy="823255"/>
          </a:xfrm>
        </p:grpSpPr>
        <p:sp>
          <p:nvSpPr>
            <p:cNvPr id="49" name="Rectangle 48">
              <a:extLst>
                <a:ext uri="{FF2B5EF4-FFF2-40B4-BE49-F238E27FC236}">
                  <a16:creationId xmlns:a16="http://schemas.microsoft.com/office/drawing/2014/main" id="{27760298-2865-451A-AB5D-E440B00D7316}"/>
                </a:ext>
              </a:extLst>
            </p:cNvPr>
            <p:cNvSpPr/>
            <p:nvPr/>
          </p:nvSpPr>
          <p:spPr>
            <a:xfrm>
              <a:off x="5265647" y="2961176"/>
              <a:ext cx="408046" cy="820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2A4E0073-0A8E-46A4-92BD-A73B8B5227C1}"/>
                </a:ext>
              </a:extLst>
            </p:cNvPr>
            <p:cNvSpPr/>
            <p:nvPr/>
          </p:nvSpPr>
          <p:spPr>
            <a:xfrm rot="5400000">
              <a:off x="5331831" y="2905339"/>
              <a:ext cx="820867" cy="9277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Isosceles Triangle 54">
            <a:extLst>
              <a:ext uri="{FF2B5EF4-FFF2-40B4-BE49-F238E27FC236}">
                <a16:creationId xmlns:a16="http://schemas.microsoft.com/office/drawing/2014/main" id="{09A865E4-58B5-444C-8441-6861B693472F}"/>
              </a:ext>
            </a:extLst>
          </p:cNvPr>
          <p:cNvSpPr/>
          <p:nvPr/>
        </p:nvSpPr>
        <p:spPr>
          <a:xfrm rot="5400000">
            <a:off x="7039610" y="1819898"/>
            <a:ext cx="793202" cy="95750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rm Gear Icons - Download Free Vector Icons | Noun Project">
            <a:extLst>
              <a:ext uri="{FF2B5EF4-FFF2-40B4-BE49-F238E27FC236}">
                <a16:creationId xmlns:a16="http://schemas.microsoft.com/office/drawing/2014/main" id="{41B02B4C-456E-45B6-B80C-6E7A69DF4E5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1500">
                        <a14:foregroundMark x1="17000" y1="67500" x2="11000" y2="45000"/>
                        <a14:foregroundMark x1="11000" y1="45000" x2="13500" y2="59000"/>
                        <a14:foregroundMark x1="83000" y1="44000" x2="91500" y2="55500"/>
                        <a14:foregroundMark x1="14500" y1="65000" x2="12000" y2="59500"/>
                      </a14:backgroundRemoval>
                    </a14:imgEffect>
                  </a14:imgLayer>
                </a14:imgProps>
              </a:ext>
              <a:ext uri="{28A0092B-C50C-407E-A947-70E740481C1C}">
                <a14:useLocalDpi xmlns:a14="http://schemas.microsoft.com/office/drawing/2010/main" val="0"/>
              </a:ext>
            </a:extLst>
          </a:blip>
          <a:srcRect/>
          <a:stretch>
            <a:fillRect/>
          </a:stretch>
        </p:blipFill>
        <p:spPr bwMode="auto">
          <a:xfrm>
            <a:off x="6110639" y="1912038"/>
            <a:ext cx="914401" cy="27778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Worm Gear Icons - Download Free Vector Icons | Noun Project">
            <a:extLst>
              <a:ext uri="{FF2B5EF4-FFF2-40B4-BE49-F238E27FC236}">
                <a16:creationId xmlns:a16="http://schemas.microsoft.com/office/drawing/2014/main" id="{7E1E81FF-740E-4BDD-899F-E69E758EEF1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1500">
                        <a14:foregroundMark x1="17000" y1="67500" x2="11000" y2="45000"/>
                        <a14:foregroundMark x1="11000" y1="45000" x2="13500" y2="59000"/>
                        <a14:foregroundMark x1="83000" y1="44000" x2="91500" y2="55500"/>
                        <a14:foregroundMark x1="14500" y1="65000" x2="12000" y2="59500"/>
                      </a14:backgroundRemoval>
                    </a14:imgEffect>
                  </a14:imgLayer>
                </a14:imgProps>
              </a:ext>
              <a:ext uri="{28A0092B-C50C-407E-A947-70E740481C1C}">
                <a14:useLocalDpi xmlns:a14="http://schemas.microsoft.com/office/drawing/2010/main" val="0"/>
              </a:ext>
            </a:extLst>
          </a:blip>
          <a:srcRect/>
          <a:stretch>
            <a:fillRect/>
          </a:stretch>
        </p:blipFill>
        <p:spPr bwMode="auto">
          <a:xfrm>
            <a:off x="6104069" y="2433166"/>
            <a:ext cx="914401" cy="27778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E2B787FD-F953-47AE-AC47-2043248ADDC4}"/>
              </a:ext>
            </a:extLst>
          </p:cNvPr>
          <p:cNvSpPr/>
          <p:nvPr/>
        </p:nvSpPr>
        <p:spPr>
          <a:xfrm>
            <a:off x="5973484" y="4254128"/>
            <a:ext cx="979254" cy="54244"/>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DF110CCC-AA8E-466F-82BD-70ACD0AE18E9}"/>
              </a:ext>
            </a:extLst>
          </p:cNvPr>
          <p:cNvSpPr/>
          <p:nvPr/>
        </p:nvSpPr>
        <p:spPr>
          <a:xfrm>
            <a:off x="5973483" y="3893360"/>
            <a:ext cx="170772" cy="787400"/>
          </a:xfrm>
          <a:custGeom>
            <a:avLst/>
            <a:gdLst>
              <a:gd name="connsiteX0" fmla="*/ 20494 w 23669"/>
              <a:gd name="connsiteY0" fmla="*/ 784225 h 784225"/>
              <a:gd name="connsiteX1" fmla="*/ 23669 w 23669"/>
              <a:gd name="connsiteY1" fmla="*/ 0 h 784225"/>
              <a:gd name="connsiteX0" fmla="*/ 37098 w 37098"/>
              <a:gd name="connsiteY0" fmla="*/ 409575 h 409575"/>
              <a:gd name="connsiteX1" fmla="*/ 16504 w 37098"/>
              <a:gd name="connsiteY1" fmla="*/ 0 h 409575"/>
              <a:gd name="connsiteX0" fmla="*/ 21140 w 23235"/>
              <a:gd name="connsiteY0" fmla="*/ 787400 h 787400"/>
              <a:gd name="connsiteX1" fmla="*/ 23235 w 23235"/>
              <a:gd name="connsiteY1" fmla="*/ 0 h 787400"/>
              <a:gd name="connsiteX0" fmla="*/ 25961 w 28056"/>
              <a:gd name="connsiteY0" fmla="*/ 787400 h 787400"/>
              <a:gd name="connsiteX1" fmla="*/ 28056 w 28056"/>
              <a:gd name="connsiteY1" fmla="*/ 0 h 787400"/>
              <a:gd name="connsiteX0" fmla="*/ 26961 w 29056"/>
              <a:gd name="connsiteY0" fmla="*/ 787400 h 787400"/>
              <a:gd name="connsiteX1" fmla="*/ 29056 w 29056"/>
              <a:gd name="connsiteY1" fmla="*/ 0 h 787400"/>
            </a:gdLst>
            <a:ahLst/>
            <a:cxnLst>
              <a:cxn ang="0">
                <a:pos x="connsiteX0" y="connsiteY0"/>
              </a:cxn>
              <a:cxn ang="0">
                <a:pos x="connsiteX1" y="connsiteY1"/>
              </a:cxn>
            </a:cxnLst>
            <a:rect l="l" t="t" r="r" b="b"/>
            <a:pathLst>
              <a:path w="29056" h="787400">
                <a:moveTo>
                  <a:pt x="26961" y="787400"/>
                </a:moveTo>
                <a:cubicBezTo>
                  <a:pt x="-8042" y="562768"/>
                  <a:pt x="-10631" y="182562"/>
                  <a:pt x="2905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grpSp>
        <p:nvGrpSpPr>
          <p:cNvPr id="41" name="Group 40">
            <a:extLst>
              <a:ext uri="{FF2B5EF4-FFF2-40B4-BE49-F238E27FC236}">
                <a16:creationId xmlns:a16="http://schemas.microsoft.com/office/drawing/2014/main" id="{50F15074-5048-444C-93CE-613EE3A35115}"/>
              </a:ext>
            </a:extLst>
          </p:cNvPr>
          <p:cNvGrpSpPr/>
          <p:nvPr/>
        </p:nvGrpSpPr>
        <p:grpSpPr>
          <a:xfrm>
            <a:off x="922350" y="3705104"/>
            <a:ext cx="3187856" cy="1389393"/>
            <a:chOff x="1423445" y="3739674"/>
            <a:chExt cx="3187856" cy="1389393"/>
          </a:xfrm>
        </p:grpSpPr>
        <p:sp>
          <p:nvSpPr>
            <p:cNvPr id="27" name="Rectangle 26">
              <a:extLst>
                <a:ext uri="{FF2B5EF4-FFF2-40B4-BE49-F238E27FC236}">
                  <a16:creationId xmlns:a16="http://schemas.microsoft.com/office/drawing/2014/main" id="{F87E92DF-A071-4F41-9AEF-A02BA5733517}"/>
                </a:ext>
              </a:extLst>
            </p:cNvPr>
            <p:cNvSpPr/>
            <p:nvPr/>
          </p:nvSpPr>
          <p:spPr>
            <a:xfrm>
              <a:off x="1423445" y="3875300"/>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E6AE8CB-0714-4C8C-8C7F-FA08178E427A}"/>
                </a:ext>
              </a:extLst>
            </p:cNvPr>
            <p:cNvSpPr txBox="1"/>
            <p:nvPr/>
          </p:nvSpPr>
          <p:spPr>
            <a:xfrm>
              <a:off x="1856544" y="4759735"/>
              <a:ext cx="1654940" cy="369332"/>
            </a:xfrm>
            <a:prstGeom prst="rect">
              <a:avLst/>
            </a:prstGeom>
            <a:noFill/>
          </p:spPr>
          <p:txBody>
            <a:bodyPr wrap="none" rtlCol="0">
              <a:spAutoFit/>
            </a:bodyPr>
            <a:lstStyle/>
            <a:p>
              <a:r>
                <a:rPr lang="en-US"/>
                <a:t>2 DOF Gear Box</a:t>
              </a:r>
            </a:p>
          </p:txBody>
        </p:sp>
        <p:grpSp>
          <p:nvGrpSpPr>
            <p:cNvPr id="1032" name="Group 1031">
              <a:extLst>
                <a:ext uri="{FF2B5EF4-FFF2-40B4-BE49-F238E27FC236}">
                  <a16:creationId xmlns:a16="http://schemas.microsoft.com/office/drawing/2014/main" id="{F7791741-2E46-4055-B4CB-8272AC2461C2}"/>
                </a:ext>
              </a:extLst>
            </p:cNvPr>
            <p:cNvGrpSpPr/>
            <p:nvPr/>
          </p:nvGrpSpPr>
          <p:grpSpPr>
            <a:xfrm>
              <a:off x="3118666" y="3739674"/>
              <a:ext cx="1492635" cy="1070265"/>
              <a:chOff x="3950473" y="3168785"/>
              <a:chExt cx="1492635" cy="1070265"/>
            </a:xfrm>
          </p:grpSpPr>
          <p:grpSp>
            <p:nvGrpSpPr>
              <p:cNvPr id="1031" name="Group 1030">
                <a:extLst>
                  <a:ext uri="{FF2B5EF4-FFF2-40B4-BE49-F238E27FC236}">
                    <a16:creationId xmlns:a16="http://schemas.microsoft.com/office/drawing/2014/main" id="{F6C452E5-60AF-4A00-8F49-75772EB46A5C}"/>
                  </a:ext>
                </a:extLst>
              </p:cNvPr>
              <p:cNvGrpSpPr/>
              <p:nvPr/>
            </p:nvGrpSpPr>
            <p:grpSpPr>
              <a:xfrm>
                <a:off x="3950473" y="3168785"/>
                <a:ext cx="1070265" cy="1070265"/>
                <a:chOff x="4196229" y="4409268"/>
                <a:chExt cx="1070265" cy="1070265"/>
              </a:xfrm>
            </p:grpSpPr>
            <p:pic>
              <p:nvPicPr>
                <p:cNvPr id="82" name="Graphic 81" descr="Single gear outline">
                  <a:extLst>
                    <a:ext uri="{FF2B5EF4-FFF2-40B4-BE49-F238E27FC236}">
                      <a16:creationId xmlns:a16="http://schemas.microsoft.com/office/drawing/2014/main" id="{E94C13A5-9F88-4E5A-A8C5-3AEA8FA8FE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6229" y="4409268"/>
                  <a:ext cx="1070265" cy="1070265"/>
                </a:xfrm>
                <a:prstGeom prst="rect">
                  <a:avLst/>
                </a:prstGeom>
              </p:spPr>
            </p:pic>
            <p:sp>
              <p:nvSpPr>
                <p:cNvPr id="81" name="Rectangle 80">
                  <a:extLst>
                    <a:ext uri="{FF2B5EF4-FFF2-40B4-BE49-F238E27FC236}">
                      <a16:creationId xmlns:a16="http://schemas.microsoft.com/office/drawing/2014/main" id="{04750732-273D-4682-B1A2-E26F8F04DE74}"/>
                    </a:ext>
                  </a:extLst>
                </p:cNvPr>
                <p:cNvSpPr/>
                <p:nvPr/>
              </p:nvSpPr>
              <p:spPr>
                <a:xfrm>
                  <a:off x="4731361" y="4547798"/>
                  <a:ext cx="421123" cy="79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Isosceles Triangle 78">
                <a:extLst>
                  <a:ext uri="{FF2B5EF4-FFF2-40B4-BE49-F238E27FC236}">
                    <a16:creationId xmlns:a16="http://schemas.microsoft.com/office/drawing/2014/main" id="{FE80F245-7DA5-44FD-ACC0-2033477F9E70}"/>
                  </a:ext>
                </a:extLst>
              </p:cNvPr>
              <p:cNvSpPr/>
              <p:nvPr/>
            </p:nvSpPr>
            <p:spPr>
              <a:xfrm rot="5400000">
                <a:off x="4567757" y="3225168"/>
                <a:ext cx="793202" cy="95750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EB5A0FF9-0DD7-4708-8B0B-0B85B021324B}"/>
                </a:ext>
              </a:extLst>
            </p:cNvPr>
            <p:cNvCxnSpPr>
              <a:cxnSpLocks/>
            </p:cNvCxnSpPr>
            <p:nvPr/>
          </p:nvCxnSpPr>
          <p:spPr>
            <a:xfrm flipH="1" flipV="1">
              <a:off x="2216362" y="4272646"/>
              <a:ext cx="737416"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5D24763-EEE5-426A-B71F-A04FC6610A13}"/>
                </a:ext>
              </a:extLst>
            </p:cNvPr>
            <p:cNvCxnSpPr>
              <a:cxnSpLocks/>
            </p:cNvCxnSpPr>
            <p:nvPr/>
          </p:nvCxnSpPr>
          <p:spPr>
            <a:xfrm flipV="1">
              <a:off x="2965064" y="4113133"/>
              <a:ext cx="0" cy="288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20A44E8-FB35-4241-9E84-42D1132AC349}"/>
                </a:ext>
              </a:extLst>
            </p:cNvPr>
            <p:cNvCxnSpPr>
              <a:cxnSpLocks/>
            </p:cNvCxnSpPr>
            <p:nvPr/>
          </p:nvCxnSpPr>
          <p:spPr>
            <a:xfrm flipH="1">
              <a:off x="2953066" y="4401159"/>
              <a:ext cx="1536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CBCC644-F911-4516-875E-957EC9BA46AE}"/>
                </a:ext>
              </a:extLst>
            </p:cNvPr>
            <p:cNvCxnSpPr>
              <a:cxnSpLocks/>
            </p:cNvCxnSpPr>
            <p:nvPr/>
          </p:nvCxnSpPr>
          <p:spPr>
            <a:xfrm flipH="1">
              <a:off x="2953066" y="4113133"/>
              <a:ext cx="1536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Graphic 53" descr="Single gear outline">
              <a:extLst>
                <a:ext uri="{FF2B5EF4-FFF2-40B4-BE49-F238E27FC236}">
                  <a16:creationId xmlns:a16="http://schemas.microsoft.com/office/drawing/2014/main" id="{F21ED2E9-DDEB-473D-8795-D876984A14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9399" y="4116100"/>
              <a:ext cx="273379" cy="273379"/>
            </a:xfrm>
            <a:prstGeom prst="rect">
              <a:avLst/>
            </a:prstGeom>
          </p:spPr>
        </p:pic>
        <p:grpSp>
          <p:nvGrpSpPr>
            <p:cNvPr id="40" name="Group 39">
              <a:extLst>
                <a:ext uri="{FF2B5EF4-FFF2-40B4-BE49-F238E27FC236}">
                  <a16:creationId xmlns:a16="http://schemas.microsoft.com/office/drawing/2014/main" id="{30BE6FFC-AA65-4C7F-A1B1-6A02931A5B94}"/>
                </a:ext>
              </a:extLst>
            </p:cNvPr>
            <p:cNvGrpSpPr/>
            <p:nvPr/>
          </p:nvGrpSpPr>
          <p:grpSpPr>
            <a:xfrm>
              <a:off x="2152585" y="4028118"/>
              <a:ext cx="123103" cy="489056"/>
              <a:chOff x="5330975" y="4056185"/>
              <a:chExt cx="123103" cy="489056"/>
            </a:xfrm>
          </p:grpSpPr>
          <p:sp>
            <p:nvSpPr>
              <p:cNvPr id="32" name="Rectangle 31">
                <a:extLst>
                  <a:ext uri="{FF2B5EF4-FFF2-40B4-BE49-F238E27FC236}">
                    <a16:creationId xmlns:a16="http://schemas.microsoft.com/office/drawing/2014/main" id="{7CFEF952-0FA6-43FF-BCAA-98189C9C352E}"/>
                  </a:ext>
                </a:extLst>
              </p:cNvPr>
              <p:cNvSpPr/>
              <p:nvPr/>
            </p:nvSpPr>
            <p:spPr>
              <a:xfrm>
                <a:off x="5334000" y="4056185"/>
                <a:ext cx="117053" cy="4865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E7EE25A9-D808-43E6-B4DC-36F29951E090}"/>
                  </a:ext>
                </a:extLst>
              </p:cNvPr>
              <p:cNvCxnSpPr>
                <a:cxnSpLocks/>
              </p:cNvCxnSpPr>
              <p:nvPr/>
            </p:nvCxnSpPr>
            <p:spPr>
              <a:xfrm>
                <a:off x="5330975" y="4056185"/>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45814B3-285F-47BF-A157-EC9DEDBAE504}"/>
                  </a:ext>
                </a:extLst>
              </p:cNvPr>
              <p:cNvCxnSpPr>
                <a:cxnSpLocks/>
              </p:cNvCxnSpPr>
              <p:nvPr/>
            </p:nvCxnSpPr>
            <p:spPr>
              <a:xfrm>
                <a:off x="5334000" y="4182911"/>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0F251AA-CA67-448C-9F0A-61CACCDC0B36}"/>
                  </a:ext>
                </a:extLst>
              </p:cNvPr>
              <p:cNvCxnSpPr>
                <a:cxnSpLocks/>
              </p:cNvCxnSpPr>
              <p:nvPr/>
            </p:nvCxnSpPr>
            <p:spPr>
              <a:xfrm>
                <a:off x="5333999" y="4304537"/>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0DBA683-9691-4F82-8F8B-285EE8E97D56}"/>
                  </a:ext>
                </a:extLst>
              </p:cNvPr>
              <p:cNvCxnSpPr>
                <a:cxnSpLocks/>
              </p:cNvCxnSpPr>
              <p:nvPr/>
            </p:nvCxnSpPr>
            <p:spPr>
              <a:xfrm>
                <a:off x="5330975" y="4428714"/>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Rectangle 62">
              <a:extLst>
                <a:ext uri="{FF2B5EF4-FFF2-40B4-BE49-F238E27FC236}">
                  <a16:creationId xmlns:a16="http://schemas.microsoft.com/office/drawing/2014/main" id="{5A8F715C-43E8-4A89-9D5D-E2FA6C92F3BA}"/>
                </a:ext>
              </a:extLst>
            </p:cNvPr>
            <p:cNvSpPr/>
            <p:nvPr/>
          </p:nvSpPr>
          <p:spPr>
            <a:xfrm>
              <a:off x="1425863" y="3873527"/>
              <a:ext cx="612712" cy="2158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Single gear outline">
              <a:extLst>
                <a:ext uri="{FF2B5EF4-FFF2-40B4-BE49-F238E27FC236}">
                  <a16:creationId xmlns:a16="http://schemas.microsoft.com/office/drawing/2014/main" id="{ABDFAFE7-C82B-4E56-8314-61D1F6CE3E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0598" y="3863904"/>
              <a:ext cx="245300" cy="245300"/>
            </a:xfrm>
            <a:prstGeom prst="rect">
              <a:avLst/>
            </a:prstGeom>
          </p:spPr>
        </p:pic>
        <p:pic>
          <p:nvPicPr>
            <p:cNvPr id="67" name="Picture 2" descr="Worm Gear Icons - Download Free Vector Icons | Noun Project">
              <a:extLst>
                <a:ext uri="{FF2B5EF4-FFF2-40B4-BE49-F238E27FC236}">
                  <a16:creationId xmlns:a16="http://schemas.microsoft.com/office/drawing/2014/main" id="{7CBA97F8-33DE-4C72-8F0F-BEF0CAD8B5C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1500">
                          <a14:foregroundMark x1="17000" y1="67500" x2="11000" y2="45000"/>
                          <a14:foregroundMark x1="11000" y1="45000" x2="13500" y2="59000"/>
                          <a14:foregroundMark x1="83000" y1="44000" x2="91500" y2="55500"/>
                          <a14:foregroundMark x1="14500" y1="65000" x2="12000" y2="59500"/>
                        </a14:backgroundRemoval>
                      </a14:imgEffect>
                    </a14:imgLayer>
                  </a14:imgProps>
                </a:ext>
                <a:ext uri="{28A0092B-C50C-407E-A947-70E740481C1C}">
                  <a14:useLocalDpi xmlns:a14="http://schemas.microsoft.com/office/drawing/2010/main" val="0"/>
                </a:ext>
              </a:extLst>
            </a:blip>
            <a:srcRect t="-1" r="47845" b="9478"/>
            <a:stretch/>
          </p:blipFill>
          <p:spPr bwMode="auto">
            <a:xfrm>
              <a:off x="1969731" y="3859533"/>
              <a:ext cx="421124" cy="222055"/>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Rectangle 69">
            <a:extLst>
              <a:ext uri="{FF2B5EF4-FFF2-40B4-BE49-F238E27FC236}">
                <a16:creationId xmlns:a16="http://schemas.microsoft.com/office/drawing/2014/main" id="{CB4BC68A-A3BC-4A9E-B0E7-0EA4FE8B4E65}"/>
              </a:ext>
            </a:extLst>
          </p:cNvPr>
          <p:cNvSpPr/>
          <p:nvPr/>
        </p:nvSpPr>
        <p:spPr>
          <a:xfrm>
            <a:off x="8408258" y="1892170"/>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0112F0F0-F3A0-40E9-8126-97E5B9A6D3F9}"/>
              </a:ext>
            </a:extLst>
          </p:cNvPr>
          <p:cNvSpPr/>
          <p:nvPr/>
        </p:nvSpPr>
        <p:spPr>
          <a:xfrm rot="5400000">
            <a:off x="10727017" y="1813428"/>
            <a:ext cx="793202" cy="95750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094FC4B-2436-4DC5-B4E8-C76CFBD1F010}"/>
              </a:ext>
            </a:extLst>
          </p:cNvPr>
          <p:cNvSpPr/>
          <p:nvPr/>
        </p:nvSpPr>
        <p:spPr>
          <a:xfrm>
            <a:off x="5857875" y="3881745"/>
            <a:ext cx="1094863" cy="54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8A4A21-B672-4825-8A7B-D55EF1083F64}"/>
              </a:ext>
            </a:extLst>
          </p:cNvPr>
          <p:cNvSpPr/>
          <p:nvPr/>
        </p:nvSpPr>
        <p:spPr>
          <a:xfrm>
            <a:off x="8408258" y="3881745"/>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A25AC33-EB2B-4D2F-9EC8-1A15A4846038}"/>
              </a:ext>
            </a:extLst>
          </p:cNvPr>
          <p:cNvSpPr/>
          <p:nvPr/>
        </p:nvSpPr>
        <p:spPr>
          <a:xfrm>
            <a:off x="5853156" y="4626516"/>
            <a:ext cx="1094863" cy="54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7AE427B-D5F8-4BDB-B4BA-7429FB281CD0}"/>
              </a:ext>
            </a:extLst>
          </p:cNvPr>
          <p:cNvGrpSpPr/>
          <p:nvPr/>
        </p:nvGrpSpPr>
        <p:grpSpPr>
          <a:xfrm>
            <a:off x="5728455" y="4021072"/>
            <a:ext cx="142004" cy="534034"/>
            <a:chOff x="1803890" y="4145948"/>
            <a:chExt cx="123103" cy="489056"/>
          </a:xfrm>
        </p:grpSpPr>
        <p:sp>
          <p:nvSpPr>
            <p:cNvPr id="62" name="Rectangle 61">
              <a:extLst>
                <a:ext uri="{FF2B5EF4-FFF2-40B4-BE49-F238E27FC236}">
                  <a16:creationId xmlns:a16="http://schemas.microsoft.com/office/drawing/2014/main" id="{93FBAD49-8548-4C7B-B1C4-62FD2EE26B50}"/>
                </a:ext>
              </a:extLst>
            </p:cNvPr>
            <p:cNvSpPr/>
            <p:nvPr/>
          </p:nvSpPr>
          <p:spPr>
            <a:xfrm>
              <a:off x="1806915" y="4145948"/>
              <a:ext cx="117053" cy="4865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825B2C0A-6843-4373-8549-AC7A18B7AF35}"/>
                </a:ext>
              </a:extLst>
            </p:cNvPr>
            <p:cNvCxnSpPr>
              <a:cxnSpLocks/>
            </p:cNvCxnSpPr>
            <p:nvPr/>
          </p:nvCxnSpPr>
          <p:spPr>
            <a:xfrm>
              <a:off x="1803890" y="4145948"/>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894738E-4C98-4DED-8ADD-90F8896CDC8D}"/>
                </a:ext>
              </a:extLst>
            </p:cNvPr>
            <p:cNvCxnSpPr>
              <a:cxnSpLocks/>
            </p:cNvCxnSpPr>
            <p:nvPr/>
          </p:nvCxnSpPr>
          <p:spPr>
            <a:xfrm>
              <a:off x="1806915" y="4272674"/>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41C2744-E130-44EC-A2DE-653316F0048E}"/>
                </a:ext>
              </a:extLst>
            </p:cNvPr>
            <p:cNvCxnSpPr>
              <a:cxnSpLocks/>
            </p:cNvCxnSpPr>
            <p:nvPr/>
          </p:nvCxnSpPr>
          <p:spPr>
            <a:xfrm>
              <a:off x="1806914" y="4394300"/>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EF5CBD9-6263-4DF2-BDD0-F57257720B99}"/>
                </a:ext>
              </a:extLst>
            </p:cNvPr>
            <p:cNvCxnSpPr>
              <a:cxnSpLocks/>
            </p:cNvCxnSpPr>
            <p:nvPr/>
          </p:nvCxnSpPr>
          <p:spPr>
            <a:xfrm>
              <a:off x="1803890" y="4518477"/>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7" name="Picture 2" descr="Worm Gear Icons - Download Free Vector Icons | Noun Project">
            <a:extLst>
              <a:ext uri="{FF2B5EF4-FFF2-40B4-BE49-F238E27FC236}">
                <a16:creationId xmlns:a16="http://schemas.microsoft.com/office/drawing/2014/main" id="{2CCD68D8-30A9-4AEC-9A76-8DDB7BA3492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1500">
                        <a14:foregroundMark x1="17000" y1="67500" x2="11000" y2="45000"/>
                        <a14:foregroundMark x1="11000" y1="45000" x2="13500" y2="59000"/>
                        <a14:foregroundMark x1="83000" y1="44000" x2="91500" y2="55500"/>
                        <a14:foregroundMark x1="14500" y1="65000" x2="12000" y2="59500"/>
                      </a14:backgroundRemoval>
                    </a14:imgEffect>
                  </a14:imgLayer>
                </a14:imgProps>
              </a:ext>
              <a:ext uri="{28A0092B-C50C-407E-A947-70E740481C1C}">
                <a14:useLocalDpi xmlns:a14="http://schemas.microsoft.com/office/drawing/2010/main" val="0"/>
              </a:ext>
            </a:extLst>
          </a:blip>
          <a:srcRect t="-1" r="47845" b="9478"/>
          <a:stretch/>
        </p:blipFill>
        <p:spPr bwMode="auto">
          <a:xfrm>
            <a:off x="5432364" y="3850939"/>
            <a:ext cx="421124" cy="22205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406BF38-0A98-4A3C-8B9A-D2DAA8D2E6BB}"/>
              </a:ext>
            </a:extLst>
          </p:cNvPr>
          <p:cNvGrpSpPr/>
          <p:nvPr/>
        </p:nvGrpSpPr>
        <p:grpSpPr>
          <a:xfrm>
            <a:off x="4897761" y="3878318"/>
            <a:ext cx="597610" cy="222055"/>
            <a:chOff x="1239129" y="2603611"/>
            <a:chExt cx="682848" cy="282805"/>
          </a:xfrm>
        </p:grpSpPr>
        <p:sp>
          <p:nvSpPr>
            <p:cNvPr id="80" name="Rectangle 79">
              <a:extLst>
                <a:ext uri="{FF2B5EF4-FFF2-40B4-BE49-F238E27FC236}">
                  <a16:creationId xmlns:a16="http://schemas.microsoft.com/office/drawing/2014/main" id="{26649A39-D938-441F-84B3-F633403E4694}"/>
                </a:ext>
              </a:extLst>
            </p:cNvPr>
            <p:cNvSpPr/>
            <p:nvPr/>
          </p:nvSpPr>
          <p:spPr>
            <a:xfrm>
              <a:off x="1239129" y="2603611"/>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Graphic 82" descr="Single gear outline">
              <a:extLst>
                <a:ext uri="{FF2B5EF4-FFF2-40B4-BE49-F238E27FC236}">
                  <a16:creationId xmlns:a16="http://schemas.microsoft.com/office/drawing/2014/main" id="{63111CFC-3A87-4F9A-9EBB-467F39B553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3863" y="2613037"/>
              <a:ext cx="273379" cy="273379"/>
            </a:xfrm>
            <a:prstGeom prst="rect">
              <a:avLst/>
            </a:prstGeom>
          </p:spPr>
        </p:pic>
      </p:grpSp>
      <p:grpSp>
        <p:nvGrpSpPr>
          <p:cNvPr id="43" name="Group 42">
            <a:extLst>
              <a:ext uri="{FF2B5EF4-FFF2-40B4-BE49-F238E27FC236}">
                <a16:creationId xmlns:a16="http://schemas.microsoft.com/office/drawing/2014/main" id="{A777CB4B-1778-45E6-8F18-EB88D6577A92}"/>
              </a:ext>
            </a:extLst>
          </p:cNvPr>
          <p:cNvGrpSpPr/>
          <p:nvPr/>
        </p:nvGrpSpPr>
        <p:grpSpPr>
          <a:xfrm>
            <a:off x="8732378" y="2181599"/>
            <a:ext cx="381680" cy="245300"/>
            <a:chOff x="8801100" y="1885954"/>
            <a:chExt cx="381680" cy="245300"/>
          </a:xfrm>
        </p:grpSpPr>
        <p:sp>
          <p:nvSpPr>
            <p:cNvPr id="87" name="Rectangle 86">
              <a:extLst>
                <a:ext uri="{FF2B5EF4-FFF2-40B4-BE49-F238E27FC236}">
                  <a16:creationId xmlns:a16="http://schemas.microsoft.com/office/drawing/2014/main" id="{1BC95578-8941-49B1-AC42-32A63C42DB56}"/>
                </a:ext>
              </a:extLst>
            </p:cNvPr>
            <p:cNvSpPr/>
            <p:nvPr/>
          </p:nvSpPr>
          <p:spPr>
            <a:xfrm>
              <a:off x="8801100" y="1895577"/>
              <a:ext cx="381680" cy="2301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Graphic 87" descr="Single gear outline">
              <a:extLst>
                <a:ext uri="{FF2B5EF4-FFF2-40B4-BE49-F238E27FC236}">
                  <a16:creationId xmlns:a16="http://schemas.microsoft.com/office/drawing/2014/main" id="{2CFD908C-BDDC-4811-9060-675E569361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0455" y="1885954"/>
              <a:ext cx="245300" cy="245300"/>
            </a:xfrm>
            <a:prstGeom prst="rect">
              <a:avLst/>
            </a:prstGeom>
          </p:spPr>
        </p:pic>
      </p:grpSp>
      <p:sp>
        <p:nvSpPr>
          <p:cNvPr id="89" name="Rectangle 88">
            <a:extLst>
              <a:ext uri="{FF2B5EF4-FFF2-40B4-BE49-F238E27FC236}">
                <a16:creationId xmlns:a16="http://schemas.microsoft.com/office/drawing/2014/main" id="{403F0E50-B7C9-42A0-9908-33C18A730CD2}"/>
              </a:ext>
            </a:extLst>
          </p:cNvPr>
          <p:cNvSpPr/>
          <p:nvPr/>
        </p:nvSpPr>
        <p:spPr>
          <a:xfrm rot="1111256">
            <a:off x="5974005" y="4364557"/>
            <a:ext cx="653119"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35A3494E-6042-4357-B664-C187A61493BA}"/>
              </a:ext>
            </a:extLst>
          </p:cNvPr>
          <p:cNvGrpSpPr/>
          <p:nvPr/>
        </p:nvGrpSpPr>
        <p:grpSpPr>
          <a:xfrm>
            <a:off x="6525487" y="4468633"/>
            <a:ext cx="424892" cy="157878"/>
            <a:chOff x="1239129" y="2603611"/>
            <a:chExt cx="682848" cy="282805"/>
          </a:xfrm>
        </p:grpSpPr>
        <p:sp>
          <p:nvSpPr>
            <p:cNvPr id="85" name="Rectangle 84">
              <a:extLst>
                <a:ext uri="{FF2B5EF4-FFF2-40B4-BE49-F238E27FC236}">
                  <a16:creationId xmlns:a16="http://schemas.microsoft.com/office/drawing/2014/main" id="{4229A23D-387F-4229-8FC7-C787219AD55F}"/>
                </a:ext>
              </a:extLst>
            </p:cNvPr>
            <p:cNvSpPr/>
            <p:nvPr/>
          </p:nvSpPr>
          <p:spPr>
            <a:xfrm>
              <a:off x="1239129" y="2603611"/>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Graphic 85" descr="Single gear outline">
              <a:extLst>
                <a:ext uri="{FF2B5EF4-FFF2-40B4-BE49-F238E27FC236}">
                  <a16:creationId xmlns:a16="http://schemas.microsoft.com/office/drawing/2014/main" id="{DBEEABAD-4703-4288-AE82-8116F841AF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3863" y="2613037"/>
              <a:ext cx="273379" cy="273379"/>
            </a:xfrm>
            <a:prstGeom prst="rect">
              <a:avLst/>
            </a:prstGeom>
          </p:spPr>
        </p:pic>
      </p:grpSp>
      <p:sp>
        <p:nvSpPr>
          <p:cNvPr id="17" name="Oval 16">
            <a:extLst>
              <a:ext uri="{FF2B5EF4-FFF2-40B4-BE49-F238E27FC236}">
                <a16:creationId xmlns:a16="http://schemas.microsoft.com/office/drawing/2014/main" id="{5DC133D9-C4F3-4A37-95B0-E9975522E57A}"/>
              </a:ext>
            </a:extLst>
          </p:cNvPr>
          <p:cNvSpPr/>
          <p:nvPr/>
        </p:nvSpPr>
        <p:spPr>
          <a:xfrm>
            <a:off x="6058350" y="4267272"/>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C27DB19F-F001-453B-AF9A-0F681782A46A}"/>
              </a:ext>
            </a:extLst>
          </p:cNvPr>
          <p:cNvCxnSpPr>
            <a:cxnSpLocks/>
          </p:cNvCxnSpPr>
          <p:nvPr/>
        </p:nvCxnSpPr>
        <p:spPr>
          <a:xfrm flipH="1">
            <a:off x="10108750" y="1895577"/>
            <a:ext cx="531398" cy="799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7178B63-F650-40C3-BBD5-54360F4FA382}"/>
              </a:ext>
            </a:extLst>
          </p:cNvPr>
          <p:cNvCxnSpPr>
            <a:cxnSpLocks/>
          </p:cNvCxnSpPr>
          <p:nvPr/>
        </p:nvCxnSpPr>
        <p:spPr>
          <a:xfrm>
            <a:off x="9115293" y="1912038"/>
            <a:ext cx="0" cy="773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D16BE7CE-33E3-4E55-8EBC-87202A7B42EC}"/>
              </a:ext>
            </a:extLst>
          </p:cNvPr>
          <p:cNvGrpSpPr/>
          <p:nvPr/>
        </p:nvGrpSpPr>
        <p:grpSpPr>
          <a:xfrm rot="2068145">
            <a:off x="9991710" y="2113639"/>
            <a:ext cx="381680" cy="245300"/>
            <a:chOff x="8801100" y="1885954"/>
            <a:chExt cx="381680" cy="245300"/>
          </a:xfrm>
        </p:grpSpPr>
        <p:sp>
          <p:nvSpPr>
            <p:cNvPr id="101" name="Rectangle 100">
              <a:extLst>
                <a:ext uri="{FF2B5EF4-FFF2-40B4-BE49-F238E27FC236}">
                  <a16:creationId xmlns:a16="http://schemas.microsoft.com/office/drawing/2014/main" id="{36671231-1404-4E4B-A6C9-319E5C589299}"/>
                </a:ext>
              </a:extLst>
            </p:cNvPr>
            <p:cNvSpPr/>
            <p:nvPr/>
          </p:nvSpPr>
          <p:spPr>
            <a:xfrm>
              <a:off x="8801100" y="1895577"/>
              <a:ext cx="381680" cy="2301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Graphic 101" descr="Single gear outline">
              <a:extLst>
                <a:ext uri="{FF2B5EF4-FFF2-40B4-BE49-F238E27FC236}">
                  <a16:creationId xmlns:a16="http://schemas.microsoft.com/office/drawing/2014/main" id="{95164590-9CE2-468C-BDD2-A86CFD12C0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0455" y="1885954"/>
              <a:ext cx="245300" cy="245300"/>
            </a:xfrm>
            <a:prstGeom prst="rect">
              <a:avLst/>
            </a:prstGeom>
          </p:spPr>
        </p:pic>
      </p:grpSp>
      <p:sp>
        <p:nvSpPr>
          <p:cNvPr id="96" name="TextBox 95">
            <a:extLst>
              <a:ext uri="{FF2B5EF4-FFF2-40B4-BE49-F238E27FC236}">
                <a16:creationId xmlns:a16="http://schemas.microsoft.com/office/drawing/2014/main" id="{56693838-B56D-4D20-A7DF-75C59957EDDD}"/>
              </a:ext>
            </a:extLst>
          </p:cNvPr>
          <p:cNvSpPr txBox="1"/>
          <p:nvPr/>
        </p:nvSpPr>
        <p:spPr>
          <a:xfrm>
            <a:off x="8377584" y="2779016"/>
            <a:ext cx="2623791" cy="369332"/>
          </a:xfrm>
          <a:prstGeom prst="rect">
            <a:avLst/>
          </a:prstGeom>
          <a:noFill/>
        </p:spPr>
        <p:txBody>
          <a:bodyPr wrap="square" rtlCol="0">
            <a:spAutoFit/>
          </a:bodyPr>
          <a:lstStyle/>
          <a:p>
            <a:r>
              <a:rPr lang="en-US"/>
              <a:t>Rotating Contact Surfaces</a:t>
            </a:r>
          </a:p>
        </p:txBody>
      </p:sp>
      <p:grpSp>
        <p:nvGrpSpPr>
          <p:cNvPr id="127" name="Group 126">
            <a:extLst>
              <a:ext uri="{FF2B5EF4-FFF2-40B4-BE49-F238E27FC236}">
                <a16:creationId xmlns:a16="http://schemas.microsoft.com/office/drawing/2014/main" id="{55D170AC-55C4-435C-ACF5-6D883C039F7A}"/>
              </a:ext>
            </a:extLst>
          </p:cNvPr>
          <p:cNvGrpSpPr/>
          <p:nvPr/>
        </p:nvGrpSpPr>
        <p:grpSpPr>
          <a:xfrm>
            <a:off x="8210190" y="4228290"/>
            <a:ext cx="1953360" cy="94680"/>
            <a:chOff x="8210190" y="4228290"/>
            <a:chExt cx="1953360" cy="94680"/>
          </a:xfrm>
        </p:grpSpPr>
        <mc:AlternateContent xmlns:mc="http://schemas.openxmlformats.org/markup-compatibility/2006" xmlns:p14="http://schemas.microsoft.com/office/powerpoint/2010/main">
          <mc:Choice Requires="p14">
            <p:contentPart p14:bwMode="auto" r:id="rId6">
              <p14:nvContentPartPr>
                <p14:cNvPr id="91" name="Ink 90">
                  <a:extLst>
                    <a:ext uri="{FF2B5EF4-FFF2-40B4-BE49-F238E27FC236}">
                      <a16:creationId xmlns:a16="http://schemas.microsoft.com/office/drawing/2014/main" id="{998764F2-8A19-4F9F-B360-A2277E87767C}"/>
                    </a:ext>
                  </a:extLst>
                </p14:cNvPr>
                <p14:cNvContentPartPr/>
                <p14:nvPr/>
              </p14:nvContentPartPr>
              <p14:xfrm>
                <a:off x="8483070" y="4228290"/>
                <a:ext cx="1680480" cy="65880"/>
              </p14:xfrm>
            </p:contentPart>
          </mc:Choice>
          <mc:Fallback xmlns="">
            <p:pic>
              <p:nvPicPr>
                <p:cNvPr id="91" name="Ink 90">
                  <a:extLst>
                    <a:ext uri="{FF2B5EF4-FFF2-40B4-BE49-F238E27FC236}">
                      <a16:creationId xmlns:a16="http://schemas.microsoft.com/office/drawing/2014/main" id="{998764F2-8A19-4F9F-B360-A2277E87767C}"/>
                    </a:ext>
                  </a:extLst>
                </p:cNvPr>
                <p:cNvPicPr/>
                <p:nvPr/>
              </p:nvPicPr>
              <p:blipFill>
                <a:blip r:embed="rId7"/>
                <a:stretch>
                  <a:fillRect/>
                </a:stretch>
              </p:blipFill>
              <p:spPr>
                <a:xfrm>
                  <a:off x="8447070" y="4192290"/>
                  <a:ext cx="1752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3" name="Ink 92">
                  <a:extLst>
                    <a:ext uri="{FF2B5EF4-FFF2-40B4-BE49-F238E27FC236}">
                      <a16:creationId xmlns:a16="http://schemas.microsoft.com/office/drawing/2014/main" id="{CE363AE4-1AA4-4DC9-A8C7-9367C4E5A5A9}"/>
                    </a:ext>
                  </a:extLst>
                </p14:cNvPr>
                <p14:cNvContentPartPr/>
                <p14:nvPr/>
              </p14:nvContentPartPr>
              <p14:xfrm>
                <a:off x="8286150" y="4231890"/>
                <a:ext cx="66240" cy="91080"/>
              </p14:xfrm>
            </p:contentPart>
          </mc:Choice>
          <mc:Fallback xmlns="">
            <p:pic>
              <p:nvPicPr>
                <p:cNvPr id="93" name="Ink 92">
                  <a:extLst>
                    <a:ext uri="{FF2B5EF4-FFF2-40B4-BE49-F238E27FC236}">
                      <a16:creationId xmlns:a16="http://schemas.microsoft.com/office/drawing/2014/main" id="{CE363AE4-1AA4-4DC9-A8C7-9367C4E5A5A9}"/>
                    </a:ext>
                  </a:extLst>
                </p:cNvPr>
                <p:cNvPicPr/>
                <p:nvPr/>
              </p:nvPicPr>
              <p:blipFill>
                <a:blip r:embed="rId9"/>
                <a:stretch>
                  <a:fillRect/>
                </a:stretch>
              </p:blipFill>
              <p:spPr>
                <a:xfrm>
                  <a:off x="8250150" y="4195890"/>
                  <a:ext cx="137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 name="Ink 94">
                  <a:extLst>
                    <a:ext uri="{FF2B5EF4-FFF2-40B4-BE49-F238E27FC236}">
                      <a16:creationId xmlns:a16="http://schemas.microsoft.com/office/drawing/2014/main" id="{19E7C9A4-0200-43E6-AF0E-F468F0E909BB}"/>
                    </a:ext>
                  </a:extLst>
                </p14:cNvPr>
                <p14:cNvContentPartPr/>
                <p14:nvPr/>
              </p14:nvContentPartPr>
              <p14:xfrm>
                <a:off x="8466870" y="4285890"/>
                <a:ext cx="115200" cy="10080"/>
              </p14:xfrm>
            </p:contentPart>
          </mc:Choice>
          <mc:Fallback xmlns="">
            <p:pic>
              <p:nvPicPr>
                <p:cNvPr id="95" name="Ink 94">
                  <a:extLst>
                    <a:ext uri="{FF2B5EF4-FFF2-40B4-BE49-F238E27FC236}">
                      <a16:creationId xmlns:a16="http://schemas.microsoft.com/office/drawing/2014/main" id="{19E7C9A4-0200-43E6-AF0E-F468F0E909BB}"/>
                    </a:ext>
                  </a:extLst>
                </p:cNvPr>
                <p:cNvPicPr/>
                <p:nvPr/>
              </p:nvPicPr>
              <p:blipFill>
                <a:blip r:embed="rId11"/>
                <a:stretch>
                  <a:fillRect/>
                </a:stretch>
              </p:blipFill>
              <p:spPr>
                <a:xfrm>
                  <a:off x="8430870" y="4249890"/>
                  <a:ext cx="186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7" name="Ink 96">
                  <a:extLst>
                    <a:ext uri="{FF2B5EF4-FFF2-40B4-BE49-F238E27FC236}">
                      <a16:creationId xmlns:a16="http://schemas.microsoft.com/office/drawing/2014/main" id="{A2E11FBC-996E-468E-874A-6DC80C2343E7}"/>
                    </a:ext>
                  </a:extLst>
                </p14:cNvPr>
                <p14:cNvContentPartPr/>
                <p14:nvPr/>
              </p14:nvContentPartPr>
              <p14:xfrm>
                <a:off x="8210190" y="4253490"/>
                <a:ext cx="111600" cy="13680"/>
              </p14:xfrm>
            </p:contentPart>
          </mc:Choice>
          <mc:Fallback xmlns="">
            <p:pic>
              <p:nvPicPr>
                <p:cNvPr id="97" name="Ink 96">
                  <a:extLst>
                    <a:ext uri="{FF2B5EF4-FFF2-40B4-BE49-F238E27FC236}">
                      <a16:creationId xmlns:a16="http://schemas.microsoft.com/office/drawing/2014/main" id="{A2E11FBC-996E-468E-874A-6DC80C2343E7}"/>
                    </a:ext>
                  </a:extLst>
                </p:cNvPr>
                <p:cNvPicPr/>
                <p:nvPr/>
              </p:nvPicPr>
              <p:blipFill>
                <a:blip r:embed="rId13"/>
                <a:stretch>
                  <a:fillRect/>
                </a:stretch>
              </p:blipFill>
              <p:spPr>
                <a:xfrm>
                  <a:off x="8174190" y="4217490"/>
                  <a:ext cx="183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1" name="Ink 120">
                  <a:extLst>
                    <a:ext uri="{FF2B5EF4-FFF2-40B4-BE49-F238E27FC236}">
                      <a16:creationId xmlns:a16="http://schemas.microsoft.com/office/drawing/2014/main" id="{6E0CCA45-E1AF-4799-A9D8-914F3BD9122E}"/>
                    </a:ext>
                  </a:extLst>
                </p14:cNvPr>
                <p14:cNvContentPartPr/>
                <p14:nvPr/>
              </p14:nvContentPartPr>
              <p14:xfrm>
                <a:off x="8343413" y="4243103"/>
                <a:ext cx="49680" cy="46440"/>
              </p14:xfrm>
            </p:contentPart>
          </mc:Choice>
          <mc:Fallback xmlns="">
            <p:pic>
              <p:nvPicPr>
                <p:cNvPr id="121" name="Ink 120">
                  <a:extLst>
                    <a:ext uri="{FF2B5EF4-FFF2-40B4-BE49-F238E27FC236}">
                      <a16:creationId xmlns:a16="http://schemas.microsoft.com/office/drawing/2014/main" id="{6E0CCA45-E1AF-4799-A9D8-914F3BD9122E}"/>
                    </a:ext>
                  </a:extLst>
                </p:cNvPr>
                <p:cNvPicPr/>
                <p:nvPr/>
              </p:nvPicPr>
              <p:blipFill>
                <a:blip r:embed="rId15"/>
                <a:stretch>
                  <a:fillRect/>
                </a:stretch>
              </p:blipFill>
              <p:spPr>
                <a:xfrm>
                  <a:off x="8339093" y="4238783"/>
                  <a:ext cx="58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2" name="Ink 121">
                  <a:extLst>
                    <a:ext uri="{FF2B5EF4-FFF2-40B4-BE49-F238E27FC236}">
                      <a16:creationId xmlns:a16="http://schemas.microsoft.com/office/drawing/2014/main" id="{B167697B-2C87-42B1-9EF3-AA758CBBA002}"/>
                    </a:ext>
                  </a:extLst>
                </p14:cNvPr>
                <p14:cNvContentPartPr/>
                <p14:nvPr/>
              </p14:nvContentPartPr>
              <p14:xfrm>
                <a:off x="8395973" y="4285943"/>
                <a:ext cx="360" cy="360"/>
              </p14:xfrm>
            </p:contentPart>
          </mc:Choice>
          <mc:Fallback xmlns="">
            <p:pic>
              <p:nvPicPr>
                <p:cNvPr id="122" name="Ink 121">
                  <a:extLst>
                    <a:ext uri="{FF2B5EF4-FFF2-40B4-BE49-F238E27FC236}">
                      <a16:creationId xmlns:a16="http://schemas.microsoft.com/office/drawing/2014/main" id="{B167697B-2C87-42B1-9EF3-AA758CBBA002}"/>
                    </a:ext>
                  </a:extLst>
                </p:cNvPr>
                <p:cNvPicPr/>
                <p:nvPr/>
              </p:nvPicPr>
              <p:blipFill>
                <a:blip r:embed="rId17"/>
                <a:stretch>
                  <a:fillRect/>
                </a:stretch>
              </p:blipFill>
              <p:spPr>
                <a:xfrm>
                  <a:off x="8391653" y="42816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 name="Ink 122">
                  <a:extLst>
                    <a:ext uri="{FF2B5EF4-FFF2-40B4-BE49-F238E27FC236}">
                      <a16:creationId xmlns:a16="http://schemas.microsoft.com/office/drawing/2014/main" id="{1053E33A-B88D-439F-AD43-7478C95712B4}"/>
                    </a:ext>
                  </a:extLst>
                </p14:cNvPr>
                <p14:cNvContentPartPr/>
                <p14:nvPr/>
              </p14:nvContentPartPr>
              <p14:xfrm>
                <a:off x="8395973" y="4290623"/>
                <a:ext cx="360" cy="360"/>
              </p14:xfrm>
            </p:contentPart>
          </mc:Choice>
          <mc:Fallback xmlns="">
            <p:pic>
              <p:nvPicPr>
                <p:cNvPr id="123" name="Ink 122">
                  <a:extLst>
                    <a:ext uri="{FF2B5EF4-FFF2-40B4-BE49-F238E27FC236}">
                      <a16:creationId xmlns:a16="http://schemas.microsoft.com/office/drawing/2014/main" id="{1053E33A-B88D-439F-AD43-7478C95712B4}"/>
                    </a:ext>
                  </a:extLst>
                </p:cNvPr>
                <p:cNvPicPr/>
                <p:nvPr/>
              </p:nvPicPr>
              <p:blipFill>
                <a:blip r:embed="rId17"/>
                <a:stretch>
                  <a:fillRect/>
                </a:stretch>
              </p:blipFill>
              <p:spPr>
                <a:xfrm>
                  <a:off x="8391653" y="42863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5" name="Ink 124">
                  <a:extLst>
                    <a:ext uri="{FF2B5EF4-FFF2-40B4-BE49-F238E27FC236}">
                      <a16:creationId xmlns:a16="http://schemas.microsoft.com/office/drawing/2014/main" id="{05481A6F-E117-4EF5-A172-E1DB9EBAB9C7}"/>
                    </a:ext>
                  </a:extLst>
                </p14:cNvPr>
                <p14:cNvContentPartPr/>
                <p14:nvPr/>
              </p14:nvContentPartPr>
              <p14:xfrm>
                <a:off x="8395973" y="4290623"/>
                <a:ext cx="1080" cy="360"/>
              </p14:xfrm>
            </p:contentPart>
          </mc:Choice>
          <mc:Fallback xmlns="">
            <p:pic>
              <p:nvPicPr>
                <p:cNvPr id="125" name="Ink 124">
                  <a:extLst>
                    <a:ext uri="{FF2B5EF4-FFF2-40B4-BE49-F238E27FC236}">
                      <a16:creationId xmlns:a16="http://schemas.microsoft.com/office/drawing/2014/main" id="{05481A6F-E117-4EF5-A172-E1DB9EBAB9C7}"/>
                    </a:ext>
                  </a:extLst>
                </p:cNvPr>
                <p:cNvPicPr/>
                <p:nvPr/>
              </p:nvPicPr>
              <p:blipFill>
                <a:blip r:embed="rId20"/>
                <a:stretch>
                  <a:fillRect/>
                </a:stretch>
              </p:blipFill>
              <p:spPr>
                <a:xfrm>
                  <a:off x="8392733" y="4286303"/>
                  <a:ext cx="7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6" name="Ink 125">
                  <a:extLst>
                    <a:ext uri="{FF2B5EF4-FFF2-40B4-BE49-F238E27FC236}">
                      <a16:creationId xmlns:a16="http://schemas.microsoft.com/office/drawing/2014/main" id="{0C55F3D9-F364-4EC8-B4D9-35FECBD7A5F8}"/>
                    </a:ext>
                  </a:extLst>
                </p14:cNvPr>
                <p14:cNvContentPartPr/>
                <p14:nvPr/>
              </p14:nvContentPartPr>
              <p14:xfrm>
                <a:off x="8393093" y="4280903"/>
                <a:ext cx="7920" cy="10440"/>
              </p14:xfrm>
            </p:contentPart>
          </mc:Choice>
          <mc:Fallback xmlns="">
            <p:pic>
              <p:nvPicPr>
                <p:cNvPr id="126" name="Ink 125">
                  <a:extLst>
                    <a:ext uri="{FF2B5EF4-FFF2-40B4-BE49-F238E27FC236}">
                      <a16:creationId xmlns:a16="http://schemas.microsoft.com/office/drawing/2014/main" id="{0C55F3D9-F364-4EC8-B4D9-35FECBD7A5F8}"/>
                    </a:ext>
                  </a:extLst>
                </p:cNvPr>
                <p:cNvPicPr/>
                <p:nvPr/>
              </p:nvPicPr>
              <p:blipFill>
                <a:blip r:embed="rId22"/>
                <a:stretch>
                  <a:fillRect/>
                </a:stretch>
              </p:blipFill>
              <p:spPr>
                <a:xfrm>
                  <a:off x="8388773" y="4276583"/>
                  <a:ext cx="16560" cy="19080"/>
                </a:xfrm>
                <a:prstGeom prst="rect">
                  <a:avLst/>
                </a:prstGeom>
              </p:spPr>
            </p:pic>
          </mc:Fallback>
        </mc:AlternateContent>
      </p:grpSp>
      <p:sp>
        <p:nvSpPr>
          <p:cNvPr id="149" name="Oval 148">
            <a:extLst>
              <a:ext uri="{FF2B5EF4-FFF2-40B4-BE49-F238E27FC236}">
                <a16:creationId xmlns:a16="http://schemas.microsoft.com/office/drawing/2014/main" id="{02396FBE-E63F-4AFF-8108-0AFE3C5C1B84}"/>
              </a:ext>
            </a:extLst>
          </p:cNvPr>
          <p:cNvSpPr>
            <a:spLocks noChangeAspect="1"/>
          </p:cNvSpPr>
          <p:nvPr/>
        </p:nvSpPr>
        <p:spPr>
          <a:xfrm>
            <a:off x="10166635" y="3878318"/>
            <a:ext cx="862200" cy="8072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5D87C104-BDEC-441E-A9E5-2FE9144A50A4}"/>
              </a:ext>
            </a:extLst>
          </p:cNvPr>
          <p:cNvSpPr/>
          <p:nvPr/>
        </p:nvSpPr>
        <p:spPr>
          <a:xfrm rot="5400000">
            <a:off x="10778165" y="3805221"/>
            <a:ext cx="793202" cy="95750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0" name="Group 1039">
            <a:extLst>
              <a:ext uri="{FF2B5EF4-FFF2-40B4-BE49-F238E27FC236}">
                <a16:creationId xmlns:a16="http://schemas.microsoft.com/office/drawing/2014/main" id="{9DA4D724-1EF2-4CD3-A80A-1BDA40AED49C}"/>
              </a:ext>
            </a:extLst>
          </p:cNvPr>
          <p:cNvGrpSpPr/>
          <p:nvPr/>
        </p:nvGrpSpPr>
        <p:grpSpPr>
          <a:xfrm>
            <a:off x="10672436" y="3921326"/>
            <a:ext cx="31320" cy="726840"/>
            <a:chOff x="10672436" y="3921326"/>
            <a:chExt cx="31320" cy="726840"/>
          </a:xfrm>
        </p:grpSpPr>
        <mc:AlternateContent xmlns:mc="http://schemas.openxmlformats.org/markup-compatibility/2006" xmlns:p14="http://schemas.microsoft.com/office/powerpoint/2010/main">
          <mc:Choice Requires="p14">
            <p:contentPart p14:bwMode="auto" r:id="rId23">
              <p14:nvContentPartPr>
                <p14:cNvPr id="1038" name="Ink 1037">
                  <a:extLst>
                    <a:ext uri="{FF2B5EF4-FFF2-40B4-BE49-F238E27FC236}">
                      <a16:creationId xmlns:a16="http://schemas.microsoft.com/office/drawing/2014/main" id="{E712A5F7-3213-4932-8F8F-719E949A573B}"/>
                    </a:ext>
                  </a:extLst>
                </p14:cNvPr>
                <p14:cNvContentPartPr/>
                <p14:nvPr/>
              </p14:nvContentPartPr>
              <p14:xfrm>
                <a:off x="10672436" y="3921326"/>
                <a:ext cx="31320" cy="722880"/>
              </p14:xfrm>
            </p:contentPart>
          </mc:Choice>
          <mc:Fallback xmlns="">
            <p:pic>
              <p:nvPicPr>
                <p:cNvPr id="1038" name="Ink 1037">
                  <a:extLst>
                    <a:ext uri="{FF2B5EF4-FFF2-40B4-BE49-F238E27FC236}">
                      <a16:creationId xmlns:a16="http://schemas.microsoft.com/office/drawing/2014/main" id="{E712A5F7-3213-4932-8F8F-719E949A573B}"/>
                    </a:ext>
                  </a:extLst>
                </p:cNvPr>
                <p:cNvPicPr/>
                <p:nvPr/>
              </p:nvPicPr>
              <p:blipFill>
                <a:blip r:embed="rId24"/>
                <a:stretch>
                  <a:fillRect/>
                </a:stretch>
              </p:blipFill>
              <p:spPr>
                <a:xfrm>
                  <a:off x="10654227" y="3903326"/>
                  <a:ext cx="67374"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39" name="Ink 1038">
                  <a:extLst>
                    <a:ext uri="{FF2B5EF4-FFF2-40B4-BE49-F238E27FC236}">
                      <a16:creationId xmlns:a16="http://schemas.microsoft.com/office/drawing/2014/main" id="{DB90BFD8-0711-4154-A279-C92F7DFB10B2}"/>
                    </a:ext>
                  </a:extLst>
                </p14:cNvPr>
                <p14:cNvContentPartPr/>
                <p14:nvPr/>
              </p14:nvContentPartPr>
              <p14:xfrm>
                <a:off x="10691516" y="4633766"/>
                <a:ext cx="2880" cy="14400"/>
              </p14:xfrm>
            </p:contentPart>
          </mc:Choice>
          <mc:Fallback xmlns="">
            <p:pic>
              <p:nvPicPr>
                <p:cNvPr id="1039" name="Ink 1038">
                  <a:extLst>
                    <a:ext uri="{FF2B5EF4-FFF2-40B4-BE49-F238E27FC236}">
                      <a16:creationId xmlns:a16="http://schemas.microsoft.com/office/drawing/2014/main" id="{DB90BFD8-0711-4154-A279-C92F7DFB10B2}"/>
                    </a:ext>
                  </a:extLst>
                </p:cNvPr>
                <p:cNvPicPr/>
                <p:nvPr/>
              </p:nvPicPr>
              <p:blipFill>
                <a:blip r:embed="rId26"/>
                <a:stretch>
                  <a:fillRect/>
                </a:stretch>
              </p:blipFill>
              <p:spPr>
                <a:xfrm>
                  <a:off x="10673516" y="4616205"/>
                  <a:ext cx="38520" cy="4917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044" name="Ink 1043">
                <a:extLst>
                  <a:ext uri="{FF2B5EF4-FFF2-40B4-BE49-F238E27FC236}">
                    <a16:creationId xmlns:a16="http://schemas.microsoft.com/office/drawing/2014/main" id="{E302757D-A30F-42F2-BF0B-1A61E3F96C1F}"/>
                  </a:ext>
                </a:extLst>
              </p14:cNvPr>
              <p14:cNvContentPartPr/>
              <p14:nvPr/>
            </p14:nvContentPartPr>
            <p14:xfrm>
              <a:off x="10001756" y="3881006"/>
              <a:ext cx="360" cy="802440"/>
            </p14:xfrm>
          </p:contentPart>
        </mc:Choice>
        <mc:Fallback xmlns="">
          <p:pic>
            <p:nvPicPr>
              <p:cNvPr id="1044" name="Ink 1043">
                <a:extLst>
                  <a:ext uri="{FF2B5EF4-FFF2-40B4-BE49-F238E27FC236}">
                    <a16:creationId xmlns:a16="http://schemas.microsoft.com/office/drawing/2014/main" id="{E302757D-A30F-42F2-BF0B-1A61E3F96C1F}"/>
                  </a:ext>
                </a:extLst>
              </p:cNvPr>
              <p:cNvPicPr/>
              <p:nvPr/>
            </p:nvPicPr>
            <p:blipFill>
              <a:blip r:embed="rId28"/>
              <a:stretch>
                <a:fillRect/>
              </a:stretch>
            </p:blipFill>
            <p:spPr>
              <a:xfrm>
                <a:off x="9997436" y="3876686"/>
                <a:ext cx="9000" cy="811080"/>
              </a:xfrm>
              <a:prstGeom prst="rect">
                <a:avLst/>
              </a:prstGeom>
            </p:spPr>
          </p:pic>
        </mc:Fallback>
      </mc:AlternateContent>
      <p:sp>
        <p:nvSpPr>
          <p:cNvPr id="182" name="Oval 181">
            <a:extLst>
              <a:ext uri="{FF2B5EF4-FFF2-40B4-BE49-F238E27FC236}">
                <a16:creationId xmlns:a16="http://schemas.microsoft.com/office/drawing/2014/main" id="{B397442D-DF0A-492B-A02F-B2A5DAA28836}"/>
              </a:ext>
            </a:extLst>
          </p:cNvPr>
          <p:cNvSpPr>
            <a:spLocks noChangeAspect="1"/>
          </p:cNvSpPr>
          <p:nvPr/>
        </p:nvSpPr>
        <p:spPr>
          <a:xfrm>
            <a:off x="10354817" y="4050251"/>
            <a:ext cx="485272" cy="4543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Graphic 145" descr="Single gear outline">
            <a:extLst>
              <a:ext uri="{FF2B5EF4-FFF2-40B4-BE49-F238E27FC236}">
                <a16:creationId xmlns:a16="http://schemas.microsoft.com/office/drawing/2014/main" id="{F7BDCFFB-934E-42E9-B6B9-B0DFAD3AB3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2412" y="4062107"/>
            <a:ext cx="430645" cy="430645"/>
          </a:xfrm>
          <a:prstGeom prst="rect">
            <a:avLst/>
          </a:prstGeom>
        </p:spPr>
      </p:pic>
      <mc:AlternateContent xmlns:mc="http://schemas.openxmlformats.org/markup-compatibility/2006" xmlns:p14="http://schemas.microsoft.com/office/powerpoint/2010/main">
        <mc:Choice Requires="p14">
          <p:contentPart p14:bwMode="auto" r:id="rId29">
            <p14:nvContentPartPr>
              <p14:cNvPr id="151" name="Ink 150">
                <a:extLst>
                  <a:ext uri="{FF2B5EF4-FFF2-40B4-BE49-F238E27FC236}">
                    <a16:creationId xmlns:a16="http://schemas.microsoft.com/office/drawing/2014/main" id="{FE3692E2-9FD6-4A54-B21A-CD66E7CF9B52}"/>
                  </a:ext>
                </a:extLst>
              </p14:cNvPr>
              <p14:cNvContentPartPr/>
              <p14:nvPr/>
            </p14:nvContentPartPr>
            <p14:xfrm>
              <a:off x="10003373" y="4502880"/>
              <a:ext cx="588600" cy="360"/>
            </p14:xfrm>
          </p:contentPart>
        </mc:Choice>
        <mc:Fallback xmlns="">
          <p:pic>
            <p:nvPicPr>
              <p:cNvPr id="151" name="Ink 150">
                <a:extLst>
                  <a:ext uri="{FF2B5EF4-FFF2-40B4-BE49-F238E27FC236}">
                    <a16:creationId xmlns:a16="http://schemas.microsoft.com/office/drawing/2014/main" id="{FE3692E2-9FD6-4A54-B21A-CD66E7CF9B52}"/>
                  </a:ext>
                </a:extLst>
              </p:cNvPr>
              <p:cNvPicPr/>
              <p:nvPr/>
            </p:nvPicPr>
            <p:blipFill>
              <a:blip r:embed="rId30"/>
              <a:stretch>
                <a:fillRect/>
              </a:stretch>
            </p:blipFill>
            <p:spPr>
              <a:xfrm>
                <a:off x="9994367" y="4493880"/>
                <a:ext cx="606251"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2" name="Ink 151">
                <a:extLst>
                  <a:ext uri="{FF2B5EF4-FFF2-40B4-BE49-F238E27FC236}">
                    <a16:creationId xmlns:a16="http://schemas.microsoft.com/office/drawing/2014/main" id="{48F1F957-AC40-408D-9CDB-BD6590193435}"/>
                  </a:ext>
                </a:extLst>
              </p14:cNvPr>
              <p14:cNvContentPartPr/>
              <p14:nvPr/>
            </p14:nvContentPartPr>
            <p14:xfrm>
              <a:off x="9996173" y="4045680"/>
              <a:ext cx="595800" cy="360"/>
            </p14:xfrm>
          </p:contentPart>
        </mc:Choice>
        <mc:Fallback xmlns="">
          <p:pic>
            <p:nvPicPr>
              <p:cNvPr id="152" name="Ink 151">
                <a:extLst>
                  <a:ext uri="{FF2B5EF4-FFF2-40B4-BE49-F238E27FC236}">
                    <a16:creationId xmlns:a16="http://schemas.microsoft.com/office/drawing/2014/main" id="{48F1F957-AC40-408D-9CDB-BD6590193435}"/>
                  </a:ext>
                </a:extLst>
              </p:cNvPr>
              <p:cNvPicPr/>
              <p:nvPr/>
            </p:nvPicPr>
            <p:blipFill>
              <a:blip r:embed="rId32"/>
              <a:stretch>
                <a:fillRect/>
              </a:stretch>
            </p:blipFill>
            <p:spPr>
              <a:xfrm>
                <a:off x="9987168" y="4036680"/>
                <a:ext cx="613451"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4" name="Ink 153">
                <a:extLst>
                  <a:ext uri="{FF2B5EF4-FFF2-40B4-BE49-F238E27FC236}">
                    <a16:creationId xmlns:a16="http://schemas.microsoft.com/office/drawing/2014/main" id="{F766664B-97D7-4620-9A62-CB562BFB11D5}"/>
                  </a:ext>
                </a:extLst>
              </p14:cNvPr>
              <p14:cNvContentPartPr/>
              <p14:nvPr/>
            </p14:nvContentPartPr>
            <p14:xfrm>
              <a:off x="10161053" y="4099680"/>
              <a:ext cx="81000" cy="232200"/>
            </p14:xfrm>
          </p:contentPart>
        </mc:Choice>
        <mc:Fallback xmlns="">
          <p:pic>
            <p:nvPicPr>
              <p:cNvPr id="154" name="Ink 153">
                <a:extLst>
                  <a:ext uri="{FF2B5EF4-FFF2-40B4-BE49-F238E27FC236}">
                    <a16:creationId xmlns:a16="http://schemas.microsoft.com/office/drawing/2014/main" id="{F766664B-97D7-4620-9A62-CB562BFB11D5}"/>
                  </a:ext>
                </a:extLst>
              </p:cNvPr>
              <p:cNvPicPr/>
              <p:nvPr/>
            </p:nvPicPr>
            <p:blipFill>
              <a:blip r:embed="rId34"/>
              <a:stretch>
                <a:fillRect/>
              </a:stretch>
            </p:blipFill>
            <p:spPr>
              <a:xfrm>
                <a:off x="10152093" y="4090694"/>
                <a:ext cx="98562" cy="24981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6" name="Ink 155">
                <a:extLst>
                  <a:ext uri="{FF2B5EF4-FFF2-40B4-BE49-F238E27FC236}">
                    <a16:creationId xmlns:a16="http://schemas.microsoft.com/office/drawing/2014/main" id="{3B3035F6-A237-4FC3-A9F8-0A26C63E28DA}"/>
                  </a:ext>
                </a:extLst>
              </p14:cNvPr>
              <p14:cNvContentPartPr/>
              <p14:nvPr/>
            </p14:nvContentPartPr>
            <p14:xfrm>
              <a:off x="10110293" y="4070160"/>
              <a:ext cx="175680" cy="408600"/>
            </p14:xfrm>
          </p:contentPart>
        </mc:Choice>
        <mc:Fallback xmlns="">
          <p:pic>
            <p:nvPicPr>
              <p:cNvPr id="156" name="Ink 155">
                <a:extLst>
                  <a:ext uri="{FF2B5EF4-FFF2-40B4-BE49-F238E27FC236}">
                    <a16:creationId xmlns:a16="http://schemas.microsoft.com/office/drawing/2014/main" id="{3B3035F6-A237-4FC3-A9F8-0A26C63E28DA}"/>
                  </a:ext>
                </a:extLst>
              </p:cNvPr>
              <p:cNvPicPr/>
              <p:nvPr/>
            </p:nvPicPr>
            <p:blipFill>
              <a:blip r:embed="rId36"/>
              <a:stretch>
                <a:fillRect/>
              </a:stretch>
            </p:blipFill>
            <p:spPr>
              <a:xfrm>
                <a:off x="10101275" y="4061160"/>
                <a:ext cx="193356"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7" name="Ink 156">
                <a:extLst>
                  <a:ext uri="{FF2B5EF4-FFF2-40B4-BE49-F238E27FC236}">
                    <a16:creationId xmlns:a16="http://schemas.microsoft.com/office/drawing/2014/main" id="{893562B4-061D-4A22-B8EB-FFF5162A9337}"/>
                  </a:ext>
                </a:extLst>
              </p14:cNvPr>
              <p14:cNvContentPartPr/>
              <p14:nvPr/>
            </p14:nvContentPartPr>
            <p14:xfrm>
              <a:off x="11291453" y="4909680"/>
              <a:ext cx="360" cy="360"/>
            </p14:xfrm>
          </p:contentPart>
        </mc:Choice>
        <mc:Fallback xmlns="">
          <p:pic>
            <p:nvPicPr>
              <p:cNvPr id="157" name="Ink 156">
                <a:extLst>
                  <a:ext uri="{FF2B5EF4-FFF2-40B4-BE49-F238E27FC236}">
                    <a16:creationId xmlns:a16="http://schemas.microsoft.com/office/drawing/2014/main" id="{893562B4-061D-4A22-B8EB-FFF5162A9337}"/>
                  </a:ext>
                </a:extLst>
              </p:cNvPr>
              <p:cNvPicPr/>
              <p:nvPr/>
            </p:nvPicPr>
            <p:blipFill>
              <a:blip r:embed="rId38"/>
              <a:stretch>
                <a:fillRect/>
              </a:stretch>
            </p:blipFill>
            <p:spPr>
              <a:xfrm>
                <a:off x="11282453" y="49006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8" name="Ink 157">
                <a:extLst>
                  <a:ext uri="{FF2B5EF4-FFF2-40B4-BE49-F238E27FC236}">
                    <a16:creationId xmlns:a16="http://schemas.microsoft.com/office/drawing/2014/main" id="{0B54E638-742A-4202-AF3F-DE43E33F32CF}"/>
                  </a:ext>
                </a:extLst>
              </p14:cNvPr>
              <p14:cNvContentPartPr/>
              <p14:nvPr/>
            </p14:nvContentPartPr>
            <p14:xfrm>
              <a:off x="10361573" y="4233240"/>
              <a:ext cx="5400" cy="86400"/>
            </p14:xfrm>
          </p:contentPart>
        </mc:Choice>
        <mc:Fallback xmlns="">
          <p:pic>
            <p:nvPicPr>
              <p:cNvPr id="158" name="Ink 157">
                <a:extLst>
                  <a:ext uri="{FF2B5EF4-FFF2-40B4-BE49-F238E27FC236}">
                    <a16:creationId xmlns:a16="http://schemas.microsoft.com/office/drawing/2014/main" id="{0B54E638-742A-4202-AF3F-DE43E33F32CF}"/>
                  </a:ext>
                </a:extLst>
              </p:cNvPr>
              <p:cNvPicPr/>
              <p:nvPr/>
            </p:nvPicPr>
            <p:blipFill>
              <a:blip r:embed="rId40"/>
              <a:stretch>
                <a:fillRect/>
              </a:stretch>
            </p:blipFill>
            <p:spPr>
              <a:xfrm>
                <a:off x="10352573" y="4224240"/>
                <a:ext cx="23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9" name="Ink 158">
                <a:extLst>
                  <a:ext uri="{FF2B5EF4-FFF2-40B4-BE49-F238E27FC236}">
                    <a16:creationId xmlns:a16="http://schemas.microsoft.com/office/drawing/2014/main" id="{74026FA6-F1A9-4C56-A695-96F5FE22A401}"/>
                  </a:ext>
                </a:extLst>
              </p14:cNvPr>
              <p14:cNvContentPartPr/>
              <p14:nvPr/>
            </p14:nvContentPartPr>
            <p14:xfrm>
              <a:off x="10222613" y="4071600"/>
              <a:ext cx="323280" cy="406440"/>
            </p14:xfrm>
          </p:contentPart>
        </mc:Choice>
        <mc:Fallback xmlns="">
          <p:pic>
            <p:nvPicPr>
              <p:cNvPr id="159" name="Ink 158">
                <a:extLst>
                  <a:ext uri="{FF2B5EF4-FFF2-40B4-BE49-F238E27FC236}">
                    <a16:creationId xmlns:a16="http://schemas.microsoft.com/office/drawing/2014/main" id="{74026FA6-F1A9-4C56-A695-96F5FE22A401}"/>
                  </a:ext>
                </a:extLst>
              </p:cNvPr>
              <p:cNvPicPr/>
              <p:nvPr/>
            </p:nvPicPr>
            <p:blipFill>
              <a:blip r:embed="rId42"/>
              <a:stretch>
                <a:fillRect/>
              </a:stretch>
            </p:blipFill>
            <p:spPr>
              <a:xfrm>
                <a:off x="10213613" y="4062600"/>
                <a:ext cx="34092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1" name="Ink 160">
                <a:extLst>
                  <a:ext uri="{FF2B5EF4-FFF2-40B4-BE49-F238E27FC236}">
                    <a16:creationId xmlns:a16="http://schemas.microsoft.com/office/drawing/2014/main" id="{317A19E6-3CFD-4923-BC6F-26119F02423C}"/>
                  </a:ext>
                </a:extLst>
              </p14:cNvPr>
              <p14:cNvContentPartPr/>
              <p14:nvPr/>
            </p14:nvContentPartPr>
            <p14:xfrm>
              <a:off x="9977093" y="4090680"/>
              <a:ext cx="360" cy="360"/>
            </p14:xfrm>
          </p:contentPart>
        </mc:Choice>
        <mc:Fallback xmlns="">
          <p:pic>
            <p:nvPicPr>
              <p:cNvPr id="161" name="Ink 160">
                <a:extLst>
                  <a:ext uri="{FF2B5EF4-FFF2-40B4-BE49-F238E27FC236}">
                    <a16:creationId xmlns:a16="http://schemas.microsoft.com/office/drawing/2014/main" id="{317A19E6-3CFD-4923-BC6F-26119F02423C}"/>
                  </a:ext>
                </a:extLst>
              </p:cNvPr>
              <p:cNvPicPr/>
              <p:nvPr/>
            </p:nvPicPr>
            <p:blipFill>
              <a:blip r:embed="rId38"/>
              <a:stretch>
                <a:fillRect/>
              </a:stretch>
            </p:blipFill>
            <p:spPr>
              <a:xfrm>
                <a:off x="9968093" y="4081680"/>
                <a:ext cx="18000" cy="18000"/>
              </a:xfrm>
              <a:prstGeom prst="rect">
                <a:avLst/>
              </a:prstGeom>
            </p:spPr>
          </p:pic>
        </mc:Fallback>
      </mc:AlternateContent>
      <p:pic>
        <p:nvPicPr>
          <p:cNvPr id="14" name="Graphic 13" descr="Gears outline">
            <a:extLst>
              <a:ext uri="{FF2B5EF4-FFF2-40B4-BE49-F238E27FC236}">
                <a16:creationId xmlns:a16="http://schemas.microsoft.com/office/drawing/2014/main" id="{81CDFA9F-80B3-49B5-BB2F-6DF57D021CBF}"/>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9999793" y="4092278"/>
            <a:ext cx="366520" cy="366520"/>
          </a:xfrm>
          <a:prstGeom prst="rect">
            <a:avLst/>
          </a:prstGeom>
        </p:spPr>
      </p:pic>
      <p:grpSp>
        <p:nvGrpSpPr>
          <p:cNvPr id="124" name="Group 123">
            <a:extLst>
              <a:ext uri="{FF2B5EF4-FFF2-40B4-BE49-F238E27FC236}">
                <a16:creationId xmlns:a16="http://schemas.microsoft.com/office/drawing/2014/main" id="{6ED646C1-C533-4EDB-9A05-7441C5A8F1EA}"/>
              </a:ext>
            </a:extLst>
          </p:cNvPr>
          <p:cNvGrpSpPr/>
          <p:nvPr/>
        </p:nvGrpSpPr>
        <p:grpSpPr>
          <a:xfrm>
            <a:off x="9614493" y="4163680"/>
            <a:ext cx="381680" cy="245300"/>
            <a:chOff x="8801100" y="1885954"/>
            <a:chExt cx="381680" cy="245300"/>
          </a:xfrm>
        </p:grpSpPr>
        <p:sp>
          <p:nvSpPr>
            <p:cNvPr id="128" name="Rectangle 127">
              <a:extLst>
                <a:ext uri="{FF2B5EF4-FFF2-40B4-BE49-F238E27FC236}">
                  <a16:creationId xmlns:a16="http://schemas.microsoft.com/office/drawing/2014/main" id="{2EB52BE6-40AA-4BC9-97CB-655B4E5027D1}"/>
                </a:ext>
              </a:extLst>
            </p:cNvPr>
            <p:cNvSpPr/>
            <p:nvPr/>
          </p:nvSpPr>
          <p:spPr>
            <a:xfrm>
              <a:off x="8801100" y="1895577"/>
              <a:ext cx="381680" cy="2301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Single gear outline">
              <a:extLst>
                <a:ext uri="{FF2B5EF4-FFF2-40B4-BE49-F238E27FC236}">
                  <a16:creationId xmlns:a16="http://schemas.microsoft.com/office/drawing/2014/main" id="{D9EB565B-2D23-4B1C-B444-5570F0A3B8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0455" y="1885954"/>
              <a:ext cx="245300" cy="245300"/>
            </a:xfrm>
            <a:prstGeom prst="rect">
              <a:avLst/>
            </a:prstGeom>
          </p:spPr>
        </p:pic>
      </p:grpSp>
      <p:sp>
        <p:nvSpPr>
          <p:cNvPr id="42" name="TextBox 41">
            <a:extLst>
              <a:ext uri="{FF2B5EF4-FFF2-40B4-BE49-F238E27FC236}">
                <a16:creationId xmlns:a16="http://schemas.microsoft.com/office/drawing/2014/main" id="{82E41415-76F0-4EB1-AAF5-097506B92E24}"/>
              </a:ext>
            </a:extLst>
          </p:cNvPr>
          <p:cNvSpPr txBox="1"/>
          <p:nvPr/>
        </p:nvSpPr>
        <p:spPr>
          <a:xfrm>
            <a:off x="8600465" y="4731827"/>
            <a:ext cx="2028056" cy="369332"/>
          </a:xfrm>
          <a:prstGeom prst="rect">
            <a:avLst/>
          </a:prstGeom>
          <a:noFill/>
        </p:spPr>
        <p:txBody>
          <a:bodyPr wrap="none" rtlCol="0">
            <a:spAutoFit/>
          </a:bodyPr>
          <a:lstStyle/>
          <a:p>
            <a:r>
              <a:rPr lang="en-US"/>
              <a:t>Basic Rotating Nose</a:t>
            </a:r>
          </a:p>
        </p:txBody>
      </p:sp>
      <p:sp>
        <p:nvSpPr>
          <p:cNvPr id="114" name="Slide Number Placeholder 113">
            <a:extLst>
              <a:ext uri="{FF2B5EF4-FFF2-40B4-BE49-F238E27FC236}">
                <a16:creationId xmlns:a16="http://schemas.microsoft.com/office/drawing/2014/main" id="{DB42F256-AF41-46C1-8D02-C07D979EA148}"/>
              </a:ext>
            </a:extLst>
          </p:cNvPr>
          <p:cNvSpPr>
            <a:spLocks noGrp="1"/>
          </p:cNvSpPr>
          <p:nvPr>
            <p:ph type="sldNum" sz="quarter" idx="4"/>
          </p:nvPr>
        </p:nvSpPr>
        <p:spPr/>
        <p:txBody>
          <a:bodyPr/>
          <a:lstStyle/>
          <a:p>
            <a:fld id="{8CE6B46B-DFAB-45F5-AC67-E85D925D7105}" type="slidenum">
              <a:rPr lang="en-US" smtClean="0"/>
              <a:t>18</a:t>
            </a:fld>
            <a:endParaRPr lang="en-US"/>
          </a:p>
        </p:txBody>
      </p:sp>
    </p:spTree>
    <p:extLst>
      <p:ext uri="{BB962C8B-B14F-4D97-AF65-F5344CB8AC3E}">
        <p14:creationId xmlns:p14="http://schemas.microsoft.com/office/powerpoint/2010/main" val="125949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F948-E78A-4DC4-B178-235F101F4360}"/>
              </a:ext>
            </a:extLst>
          </p:cNvPr>
          <p:cNvSpPr>
            <a:spLocks noGrp="1"/>
          </p:cNvSpPr>
          <p:nvPr>
            <p:ph type="title"/>
          </p:nvPr>
        </p:nvSpPr>
        <p:spPr/>
        <p:txBody>
          <a:bodyPr/>
          <a:lstStyle/>
          <a:p>
            <a:r>
              <a:rPr lang="en-US"/>
              <a:t>Future Work</a:t>
            </a:r>
          </a:p>
        </p:txBody>
      </p:sp>
      <p:sp>
        <p:nvSpPr>
          <p:cNvPr id="4" name="Content Placeholder 3">
            <a:extLst>
              <a:ext uri="{FF2B5EF4-FFF2-40B4-BE49-F238E27FC236}">
                <a16:creationId xmlns:a16="http://schemas.microsoft.com/office/drawing/2014/main" id="{7966D926-85EA-4C38-835C-0602C6A5FF4F}"/>
              </a:ext>
            </a:extLst>
          </p:cNvPr>
          <p:cNvSpPr>
            <a:spLocks noGrp="1"/>
          </p:cNvSpPr>
          <p:nvPr>
            <p:ph sz="quarter" idx="11"/>
          </p:nvPr>
        </p:nvSpPr>
        <p:spPr/>
        <p:txBody>
          <a:bodyPr/>
          <a:lstStyle/>
          <a:p>
            <a:r>
              <a:rPr lang="en-US"/>
              <a:t>Robert Smith</a:t>
            </a:r>
          </a:p>
          <a:p>
            <a:endParaRPr lang="en-US"/>
          </a:p>
        </p:txBody>
      </p:sp>
      <p:sp>
        <p:nvSpPr>
          <p:cNvPr id="18" name="Rectangle: Rounded Corners 17">
            <a:extLst>
              <a:ext uri="{FF2B5EF4-FFF2-40B4-BE49-F238E27FC236}">
                <a16:creationId xmlns:a16="http://schemas.microsoft.com/office/drawing/2014/main" id="{2E9CEDA2-0185-4E78-AA5B-0B1B6697331F}"/>
              </a:ext>
            </a:extLst>
          </p:cNvPr>
          <p:cNvSpPr>
            <a:spLocks noChangeAspect="1"/>
          </p:cNvSpPr>
          <p:nvPr/>
        </p:nvSpPr>
        <p:spPr>
          <a:xfrm>
            <a:off x="9229722" y="2514600"/>
            <a:ext cx="1828800" cy="1828800"/>
          </a:xfrm>
          <a:prstGeom prst="round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CAD Work</a:t>
            </a:r>
          </a:p>
        </p:txBody>
      </p:sp>
      <p:sp>
        <p:nvSpPr>
          <p:cNvPr id="19" name="Rectangle: Rounded Corners 18">
            <a:extLst>
              <a:ext uri="{FF2B5EF4-FFF2-40B4-BE49-F238E27FC236}">
                <a16:creationId xmlns:a16="http://schemas.microsoft.com/office/drawing/2014/main" id="{A07F3673-49FE-44DC-A65A-5D9C754BDF95}"/>
              </a:ext>
            </a:extLst>
          </p:cNvPr>
          <p:cNvSpPr>
            <a:spLocks noChangeAspect="1"/>
          </p:cNvSpPr>
          <p:nvPr/>
        </p:nvSpPr>
        <p:spPr>
          <a:xfrm>
            <a:off x="3832226" y="2514600"/>
            <a:ext cx="1828800" cy="1828800"/>
          </a:xfrm>
          <a:prstGeom prst="round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Select a design</a:t>
            </a:r>
          </a:p>
        </p:txBody>
      </p:sp>
      <p:sp>
        <p:nvSpPr>
          <p:cNvPr id="20" name="Rectangle: Rounded Corners 19">
            <a:extLst>
              <a:ext uri="{FF2B5EF4-FFF2-40B4-BE49-F238E27FC236}">
                <a16:creationId xmlns:a16="http://schemas.microsoft.com/office/drawing/2014/main" id="{915DE215-2D91-49C0-94CD-C415A9DE6CA1}"/>
              </a:ext>
            </a:extLst>
          </p:cNvPr>
          <p:cNvSpPr>
            <a:spLocks noChangeAspect="1"/>
          </p:cNvSpPr>
          <p:nvPr/>
        </p:nvSpPr>
        <p:spPr>
          <a:xfrm>
            <a:off x="6530974" y="2514600"/>
            <a:ext cx="1828800" cy="1828800"/>
          </a:xfrm>
          <a:prstGeom prst="round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Prototype mechanism</a:t>
            </a:r>
          </a:p>
        </p:txBody>
      </p:sp>
      <p:sp>
        <p:nvSpPr>
          <p:cNvPr id="21" name="Rectangle: Rounded Corners 20">
            <a:extLst>
              <a:ext uri="{FF2B5EF4-FFF2-40B4-BE49-F238E27FC236}">
                <a16:creationId xmlns:a16="http://schemas.microsoft.com/office/drawing/2014/main" id="{01554787-CD93-416B-8D9F-EB51F29F8C5E}"/>
              </a:ext>
            </a:extLst>
          </p:cNvPr>
          <p:cNvSpPr>
            <a:spLocks noChangeAspect="1"/>
          </p:cNvSpPr>
          <p:nvPr/>
        </p:nvSpPr>
        <p:spPr>
          <a:xfrm>
            <a:off x="1133478" y="2514600"/>
            <a:ext cx="1828800" cy="1828800"/>
          </a:xfrm>
          <a:prstGeom prst="round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Present to our project sponsor</a:t>
            </a:r>
          </a:p>
        </p:txBody>
      </p:sp>
      <p:sp>
        <p:nvSpPr>
          <p:cNvPr id="26" name="Arrow: Right 25">
            <a:extLst>
              <a:ext uri="{FF2B5EF4-FFF2-40B4-BE49-F238E27FC236}">
                <a16:creationId xmlns:a16="http://schemas.microsoft.com/office/drawing/2014/main" id="{90A183C9-C2B5-4E04-9C08-17E288701C83}"/>
              </a:ext>
            </a:extLst>
          </p:cNvPr>
          <p:cNvSpPr/>
          <p:nvPr/>
        </p:nvSpPr>
        <p:spPr>
          <a:xfrm>
            <a:off x="3019430" y="3246541"/>
            <a:ext cx="761997" cy="364918"/>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Right 26">
            <a:extLst>
              <a:ext uri="{FF2B5EF4-FFF2-40B4-BE49-F238E27FC236}">
                <a16:creationId xmlns:a16="http://schemas.microsoft.com/office/drawing/2014/main" id="{ADB2DBCA-4506-4494-B907-AC91931D27EB}"/>
              </a:ext>
            </a:extLst>
          </p:cNvPr>
          <p:cNvSpPr/>
          <p:nvPr/>
        </p:nvSpPr>
        <p:spPr>
          <a:xfrm>
            <a:off x="5715001" y="3246541"/>
            <a:ext cx="761997" cy="364918"/>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Right 27">
            <a:extLst>
              <a:ext uri="{FF2B5EF4-FFF2-40B4-BE49-F238E27FC236}">
                <a16:creationId xmlns:a16="http://schemas.microsoft.com/office/drawing/2014/main" id="{803270D3-6BB5-4BA2-94C7-243C70B4FE43}"/>
              </a:ext>
            </a:extLst>
          </p:cNvPr>
          <p:cNvSpPr/>
          <p:nvPr/>
        </p:nvSpPr>
        <p:spPr>
          <a:xfrm>
            <a:off x="8413749" y="3246541"/>
            <a:ext cx="761997" cy="364918"/>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a:extLst>
              <a:ext uri="{FF2B5EF4-FFF2-40B4-BE49-F238E27FC236}">
                <a16:creationId xmlns:a16="http://schemas.microsoft.com/office/drawing/2014/main" id="{4807C9B6-B2C1-4CC4-B263-87F8797AC228}"/>
              </a:ext>
            </a:extLst>
          </p:cNvPr>
          <p:cNvSpPr>
            <a:spLocks noGrp="1"/>
          </p:cNvSpPr>
          <p:nvPr>
            <p:ph type="sldNum" sz="quarter" idx="4"/>
          </p:nvPr>
        </p:nvSpPr>
        <p:spPr/>
        <p:txBody>
          <a:bodyPr/>
          <a:lstStyle/>
          <a:p>
            <a:fld id="{8CE6B46B-DFAB-45F5-AC67-E85D925D7105}" type="slidenum">
              <a:rPr lang="en-US" smtClean="0"/>
              <a:t>19</a:t>
            </a:fld>
            <a:endParaRPr lang="en-US"/>
          </a:p>
        </p:txBody>
      </p:sp>
    </p:spTree>
    <p:extLst>
      <p:ext uri="{BB962C8B-B14F-4D97-AF65-F5344CB8AC3E}">
        <p14:creationId xmlns:p14="http://schemas.microsoft.com/office/powerpoint/2010/main" val="306306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with medium confidence">
            <a:extLst>
              <a:ext uri="{FF2B5EF4-FFF2-40B4-BE49-F238E27FC236}">
                <a16:creationId xmlns:a16="http://schemas.microsoft.com/office/drawing/2014/main" id="{CE6B719A-E4E7-4BFB-B4AF-E8379E9B9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211" y="1424604"/>
            <a:ext cx="2012171" cy="3018257"/>
          </a:xfrm>
          <a:prstGeom prst="roundRect">
            <a:avLst/>
          </a:prstGeom>
          <a:ln w="28575">
            <a:solidFill>
              <a:schemeClr val="accent5"/>
            </a:solidFill>
          </a:ln>
        </p:spPr>
      </p:pic>
      <p:sp>
        <p:nvSpPr>
          <p:cNvPr id="2" name="Title 1">
            <a:extLst>
              <a:ext uri="{FF2B5EF4-FFF2-40B4-BE49-F238E27FC236}">
                <a16:creationId xmlns:a16="http://schemas.microsoft.com/office/drawing/2014/main" id="{146E4FC1-36DB-4B13-A790-2E147FECB792}"/>
              </a:ext>
            </a:extLst>
          </p:cNvPr>
          <p:cNvSpPr>
            <a:spLocks noGrp="1"/>
          </p:cNvSpPr>
          <p:nvPr>
            <p:ph type="title"/>
          </p:nvPr>
        </p:nvSpPr>
        <p:spPr>
          <a:xfrm>
            <a:off x="838200" y="346271"/>
            <a:ext cx="10515600" cy="1325563"/>
          </a:xfrm>
        </p:spPr>
        <p:txBody>
          <a:bodyPr>
            <a:normAutofit/>
          </a:bodyPr>
          <a:lstStyle/>
          <a:p>
            <a:pPr algn="ctr"/>
            <a:r>
              <a:rPr lang="en-US">
                <a:solidFill>
                  <a:schemeClr val="tx1"/>
                </a:solidFill>
                <a:latin typeface="Helvetica" pitchFamily="2" charset="0"/>
              </a:rPr>
              <a:t>Team 504 Introductions</a:t>
            </a:r>
          </a:p>
        </p:txBody>
      </p:sp>
      <p:sp>
        <p:nvSpPr>
          <p:cNvPr id="8" name="Content Placeholder 7">
            <a:extLst>
              <a:ext uri="{FF2B5EF4-FFF2-40B4-BE49-F238E27FC236}">
                <a16:creationId xmlns:a16="http://schemas.microsoft.com/office/drawing/2014/main" id="{32BA1CD4-BF90-40BC-9B11-E722DC5B87A7}"/>
              </a:ext>
            </a:extLst>
          </p:cNvPr>
          <p:cNvSpPr>
            <a:spLocks noGrp="1"/>
          </p:cNvSpPr>
          <p:nvPr>
            <p:ph sz="quarter" idx="11"/>
          </p:nvPr>
        </p:nvSpPr>
        <p:spPr/>
        <p:txBody>
          <a:bodyPr/>
          <a:lstStyle/>
          <a:p>
            <a:r>
              <a:rPr lang="en-US"/>
              <a:t>Nicholas Samuda</a:t>
            </a:r>
          </a:p>
        </p:txBody>
      </p:sp>
      <p:pic>
        <p:nvPicPr>
          <p:cNvPr id="16" name="Picture 15" descr="A person wearing a suit and tie&#10;&#10;Description automatically generated with medium confidence">
            <a:extLst>
              <a:ext uri="{FF2B5EF4-FFF2-40B4-BE49-F238E27FC236}">
                <a16:creationId xmlns:a16="http://schemas.microsoft.com/office/drawing/2014/main" id="{46A61D98-55EE-4C7C-8209-325BF221C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699" y="1425341"/>
            <a:ext cx="2011680" cy="3018256"/>
          </a:xfrm>
          <a:prstGeom prst="roundRect">
            <a:avLst/>
          </a:prstGeom>
          <a:ln w="28575">
            <a:solidFill>
              <a:schemeClr val="accent5"/>
            </a:solidFill>
          </a:ln>
        </p:spPr>
      </p:pic>
      <p:pic>
        <p:nvPicPr>
          <p:cNvPr id="24" name="Picture 23" descr="A person in a suit&#10;&#10;Description automatically generated with medium confidence">
            <a:extLst>
              <a:ext uri="{FF2B5EF4-FFF2-40B4-BE49-F238E27FC236}">
                <a16:creationId xmlns:a16="http://schemas.microsoft.com/office/drawing/2014/main" id="{D10E4BF4-9CFC-4487-BE47-86337CF2AC23}"/>
              </a:ext>
            </a:extLst>
          </p:cNvPr>
          <p:cNvPicPr>
            <a:picLocks noChangeAspect="1"/>
          </p:cNvPicPr>
          <p:nvPr/>
        </p:nvPicPr>
        <p:blipFill rotWithShape="1">
          <a:blip r:embed="rId4">
            <a:extLst>
              <a:ext uri="{28A0092B-C50C-407E-A947-70E740481C1C}">
                <a14:useLocalDpi xmlns:a14="http://schemas.microsoft.com/office/drawing/2010/main" val="0"/>
              </a:ext>
            </a:extLst>
          </a:blip>
          <a:srcRect l="15086" t="365" r="15445" b="144"/>
          <a:stretch/>
        </p:blipFill>
        <p:spPr>
          <a:xfrm>
            <a:off x="3664467" y="1426077"/>
            <a:ext cx="2011189" cy="3017520"/>
          </a:xfrm>
          <a:prstGeom prst="roundRect">
            <a:avLst/>
          </a:prstGeom>
          <a:ln w="28575">
            <a:solidFill>
              <a:schemeClr val="accent5"/>
            </a:solidFill>
          </a:ln>
        </p:spPr>
      </p:pic>
      <p:sp>
        <p:nvSpPr>
          <p:cNvPr id="9" name="Rectangle: Rounded Corners 8">
            <a:extLst>
              <a:ext uri="{FF2B5EF4-FFF2-40B4-BE49-F238E27FC236}">
                <a16:creationId xmlns:a16="http://schemas.microsoft.com/office/drawing/2014/main" id="{6F060093-55C4-47DA-BFAE-B6BCE05920B9}"/>
              </a:ext>
            </a:extLst>
          </p:cNvPr>
          <p:cNvSpPr/>
          <p:nvPr/>
        </p:nvSpPr>
        <p:spPr>
          <a:xfrm>
            <a:off x="3664466" y="4656411"/>
            <a:ext cx="2011189"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Noah Moffeit</a:t>
            </a:r>
          </a:p>
          <a:p>
            <a:pPr algn="ctr"/>
            <a:r>
              <a:rPr lang="en-US" sz="1600">
                <a:latin typeface="Helvetica" panose="020B0604020202020204" pitchFamily="34" charset="0"/>
                <a:cs typeface="Helvetica" panose="020B0604020202020204" pitchFamily="34" charset="0"/>
              </a:rPr>
              <a:t>Test Engineer</a:t>
            </a:r>
          </a:p>
        </p:txBody>
      </p:sp>
      <p:sp>
        <p:nvSpPr>
          <p:cNvPr id="10" name="Rectangle: Rounded Corners 9">
            <a:extLst>
              <a:ext uri="{FF2B5EF4-FFF2-40B4-BE49-F238E27FC236}">
                <a16:creationId xmlns:a16="http://schemas.microsoft.com/office/drawing/2014/main" id="{7896AA5E-5DE5-4C6C-B438-98203BF15DFF}"/>
              </a:ext>
            </a:extLst>
          </p:cNvPr>
          <p:cNvSpPr/>
          <p:nvPr/>
        </p:nvSpPr>
        <p:spPr>
          <a:xfrm>
            <a:off x="9092699" y="4656411"/>
            <a:ext cx="2011189"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Robert Smith</a:t>
            </a:r>
          </a:p>
          <a:p>
            <a:pPr algn="ctr"/>
            <a:r>
              <a:rPr lang="en-US" sz="1600">
                <a:latin typeface="Helvetica" panose="020B0604020202020204" pitchFamily="34" charset="0"/>
                <a:cs typeface="Helvetica" panose="020B0604020202020204" pitchFamily="34" charset="0"/>
              </a:rPr>
              <a:t>Research Engineer</a:t>
            </a:r>
          </a:p>
        </p:txBody>
      </p:sp>
      <p:sp>
        <p:nvSpPr>
          <p:cNvPr id="11" name="Rectangle: Rounded Corners 10">
            <a:extLst>
              <a:ext uri="{FF2B5EF4-FFF2-40B4-BE49-F238E27FC236}">
                <a16:creationId xmlns:a16="http://schemas.microsoft.com/office/drawing/2014/main" id="{25031E16-FD18-415B-8FD5-BF5950934606}"/>
              </a:ext>
            </a:extLst>
          </p:cNvPr>
          <p:cNvSpPr/>
          <p:nvPr/>
        </p:nvSpPr>
        <p:spPr>
          <a:xfrm>
            <a:off x="6376741" y="4665959"/>
            <a:ext cx="2045109"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Nicholas Samuda</a:t>
            </a:r>
          </a:p>
          <a:p>
            <a:pPr algn="ctr"/>
            <a:r>
              <a:rPr lang="en-US" sz="1600">
                <a:latin typeface="Helvetica" panose="020B0604020202020204" pitchFamily="34" charset="0"/>
                <a:cs typeface="Helvetica" panose="020B0604020202020204" pitchFamily="34" charset="0"/>
              </a:rPr>
              <a:t>Systems Engineer</a:t>
            </a:r>
          </a:p>
        </p:txBody>
      </p:sp>
      <p:sp>
        <p:nvSpPr>
          <p:cNvPr id="12" name="Rectangle: Rounded Corners 11">
            <a:extLst>
              <a:ext uri="{FF2B5EF4-FFF2-40B4-BE49-F238E27FC236}">
                <a16:creationId xmlns:a16="http://schemas.microsoft.com/office/drawing/2014/main" id="{46098C76-3CAF-45CC-9D47-F74314427B97}"/>
              </a:ext>
            </a:extLst>
          </p:cNvPr>
          <p:cNvSpPr/>
          <p:nvPr/>
        </p:nvSpPr>
        <p:spPr>
          <a:xfrm>
            <a:off x="967310" y="4656411"/>
            <a:ext cx="2011189"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Jed Fazler</a:t>
            </a:r>
          </a:p>
          <a:p>
            <a:pPr algn="ctr"/>
            <a:r>
              <a:rPr lang="en-US" sz="1600">
                <a:latin typeface="Helvetica" panose="020B0604020202020204" pitchFamily="34" charset="0"/>
                <a:cs typeface="Helvetica" panose="020B0604020202020204" pitchFamily="34" charset="0"/>
              </a:rPr>
              <a:t>Field Engineer</a:t>
            </a:r>
          </a:p>
        </p:txBody>
      </p:sp>
      <p:pic>
        <p:nvPicPr>
          <p:cNvPr id="4" name="Picture 5">
            <a:extLst>
              <a:ext uri="{FF2B5EF4-FFF2-40B4-BE49-F238E27FC236}">
                <a16:creationId xmlns:a16="http://schemas.microsoft.com/office/drawing/2014/main" id="{695EFFA1-0BE9-41E5-9A64-14E4DD2E534D}"/>
              </a:ext>
            </a:extLst>
          </p:cNvPr>
          <p:cNvPicPr>
            <a:picLocks noChangeAspect="1"/>
          </p:cNvPicPr>
          <p:nvPr/>
        </p:nvPicPr>
        <p:blipFill rotWithShape="1">
          <a:blip r:embed="rId5"/>
          <a:srcRect l="6444" r="5996"/>
          <a:stretch/>
        </p:blipFill>
        <p:spPr>
          <a:xfrm>
            <a:off x="983780" y="1425341"/>
            <a:ext cx="2011680" cy="3018256"/>
          </a:xfrm>
          <a:prstGeom prst="roundRect">
            <a:avLst/>
          </a:prstGeom>
          <a:ln w="28575">
            <a:solidFill>
              <a:schemeClr val="accent5"/>
            </a:solidFill>
          </a:ln>
        </p:spPr>
      </p:pic>
      <p:sp>
        <p:nvSpPr>
          <p:cNvPr id="13" name="Slide Number Placeholder 12">
            <a:extLst>
              <a:ext uri="{FF2B5EF4-FFF2-40B4-BE49-F238E27FC236}">
                <a16:creationId xmlns:a16="http://schemas.microsoft.com/office/drawing/2014/main" id="{A4BAE8AD-7462-4977-A534-3709A770C4F0}"/>
              </a:ext>
            </a:extLst>
          </p:cNvPr>
          <p:cNvSpPr>
            <a:spLocks noGrp="1"/>
          </p:cNvSpPr>
          <p:nvPr>
            <p:ph type="sldNum" sz="quarter" idx="4"/>
          </p:nvPr>
        </p:nvSpPr>
        <p:spPr/>
        <p:txBody>
          <a:bodyPr/>
          <a:lstStyle/>
          <a:p>
            <a:fld id="{1504101C-439A-4B4A-8615-B63CB065D830}" type="slidenum">
              <a:rPr lang="en-US" smtClean="0"/>
              <a:t>2</a:t>
            </a:fld>
            <a:endParaRPr lang="en-US"/>
          </a:p>
        </p:txBody>
      </p:sp>
    </p:spTree>
    <p:extLst>
      <p:ext uri="{BB962C8B-B14F-4D97-AF65-F5344CB8AC3E}">
        <p14:creationId xmlns:p14="http://schemas.microsoft.com/office/powerpoint/2010/main" val="3749073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Slide Number Placeholder 40">
            <a:extLst>
              <a:ext uri="{FF2B5EF4-FFF2-40B4-BE49-F238E27FC236}">
                <a16:creationId xmlns:a16="http://schemas.microsoft.com/office/drawing/2014/main" id="{EA8C3F95-66B5-452D-8153-3216AE05622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4101C-439A-4B4A-8615-B63CB065D830}"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76374790-2055-45CC-90F4-A0DF3D8E1BEC}"/>
              </a:ext>
            </a:extLst>
          </p:cNvPr>
          <p:cNvSpPr/>
          <p:nvPr/>
        </p:nvSpPr>
        <p:spPr>
          <a:xfrm>
            <a:off x="1" y="0"/>
            <a:ext cx="12192000" cy="1168400"/>
          </a:xfrm>
          <a:prstGeom prst="rect">
            <a:avLst/>
          </a:prstGeom>
          <a:solidFill>
            <a:schemeClr val="tx2">
              <a:alpha val="83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pitchFamily="2" charset="0"/>
                <a:ea typeface="Tahoma" panose="020B0604030504040204" pitchFamily="34" charset="0"/>
                <a:cs typeface="Tahoma" panose="020B0604030504040204" pitchFamily="34" charset="0"/>
              </a:rPr>
              <a:t>Thanks for listening</a:t>
            </a:r>
          </a:p>
        </p:txBody>
      </p:sp>
      <p:sp>
        <p:nvSpPr>
          <p:cNvPr id="7" name="Rectangle 6">
            <a:extLst>
              <a:ext uri="{FF2B5EF4-FFF2-40B4-BE49-F238E27FC236}">
                <a16:creationId xmlns:a16="http://schemas.microsoft.com/office/drawing/2014/main" id="{8CA289DC-ACE6-4717-BDA4-DB1992DB3EF5}"/>
              </a:ext>
            </a:extLst>
          </p:cNvPr>
          <p:cNvSpPr/>
          <p:nvPr/>
        </p:nvSpPr>
        <p:spPr>
          <a:xfrm>
            <a:off x="0" y="5962121"/>
            <a:ext cx="12192000" cy="895879"/>
          </a:xfrm>
          <a:prstGeom prst="rect">
            <a:avLst/>
          </a:prstGeom>
          <a:solidFill>
            <a:schemeClr val="tx2">
              <a:alpha val="83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Helvetica" pitchFamily="2" charset="0"/>
                <a:ea typeface="+mn-ea"/>
                <a:cs typeface="+mn-cs"/>
              </a:rPr>
              <a:t>Jed Fazler | Noah Moffeit | Nicholas Samuda | Robert Smith</a:t>
            </a:r>
          </a:p>
        </p:txBody>
      </p:sp>
      <p:sp>
        <p:nvSpPr>
          <p:cNvPr id="4" name="Rectangle: Rounded Corners 3">
            <a:extLst>
              <a:ext uri="{FF2B5EF4-FFF2-40B4-BE49-F238E27FC236}">
                <a16:creationId xmlns:a16="http://schemas.microsoft.com/office/drawing/2014/main" id="{C4E05322-B99C-4480-8BFB-E178A7E06418}"/>
              </a:ext>
            </a:extLst>
          </p:cNvPr>
          <p:cNvSpPr/>
          <p:nvPr/>
        </p:nvSpPr>
        <p:spPr>
          <a:xfrm>
            <a:off x="3606800" y="2561167"/>
            <a:ext cx="4978400" cy="1735666"/>
          </a:xfrm>
          <a:prstGeom prst="round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Helvetica" pitchFamily="2" charset="0"/>
              </a:rPr>
              <a:t>Questions</a:t>
            </a:r>
            <a:r>
              <a:rPr lang="en-US" sz="5400"/>
              <a:t>?</a:t>
            </a:r>
          </a:p>
        </p:txBody>
      </p:sp>
    </p:spTree>
    <p:extLst>
      <p:ext uri="{BB962C8B-B14F-4D97-AF65-F5344CB8AC3E}">
        <p14:creationId xmlns:p14="http://schemas.microsoft.com/office/powerpoint/2010/main" val="925206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ACAC-37EA-4BDC-9A99-B90F7EF70D81}"/>
              </a:ext>
            </a:extLst>
          </p:cNvPr>
          <p:cNvSpPr>
            <a:spLocks noGrp="1"/>
          </p:cNvSpPr>
          <p:nvPr>
            <p:ph type="title"/>
          </p:nvPr>
        </p:nvSpPr>
        <p:spPr/>
        <p:txBody>
          <a:bodyPr/>
          <a:lstStyle/>
          <a:p>
            <a:r>
              <a:rPr lang="en-US"/>
              <a:t>Medium Fidelity</a:t>
            </a:r>
          </a:p>
        </p:txBody>
      </p:sp>
      <p:sp>
        <p:nvSpPr>
          <p:cNvPr id="5" name="Content Placeholder 4">
            <a:extLst>
              <a:ext uri="{FF2B5EF4-FFF2-40B4-BE49-F238E27FC236}">
                <a16:creationId xmlns:a16="http://schemas.microsoft.com/office/drawing/2014/main" id="{AA556246-D321-472B-A304-8345FB2C8345}"/>
              </a:ext>
            </a:extLst>
          </p:cNvPr>
          <p:cNvSpPr>
            <a:spLocks noGrp="1"/>
          </p:cNvSpPr>
          <p:nvPr>
            <p:ph sz="quarter" idx="11"/>
          </p:nvPr>
        </p:nvSpPr>
        <p:spPr/>
        <p:txBody>
          <a:bodyPr/>
          <a:lstStyle/>
          <a:p>
            <a:endParaRPr lang="en-US"/>
          </a:p>
        </p:txBody>
      </p:sp>
      <p:sp>
        <p:nvSpPr>
          <p:cNvPr id="6" name="Rectangle: Rounded Corners 5">
            <a:extLst>
              <a:ext uri="{FF2B5EF4-FFF2-40B4-BE49-F238E27FC236}">
                <a16:creationId xmlns:a16="http://schemas.microsoft.com/office/drawing/2014/main" id="{56233BA2-9868-485C-9FB6-9CAB4B603F1C}"/>
              </a:ext>
            </a:extLst>
          </p:cNvPr>
          <p:cNvSpPr/>
          <p:nvPr/>
        </p:nvSpPr>
        <p:spPr>
          <a:xfrm>
            <a:off x="838200" y="2092136"/>
            <a:ext cx="2890434" cy="891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Controllable Internal Mass</a:t>
            </a:r>
          </a:p>
        </p:txBody>
      </p:sp>
      <p:sp>
        <p:nvSpPr>
          <p:cNvPr id="7" name="Rectangle: Rounded Corners 6">
            <a:extLst>
              <a:ext uri="{FF2B5EF4-FFF2-40B4-BE49-F238E27FC236}">
                <a16:creationId xmlns:a16="http://schemas.microsoft.com/office/drawing/2014/main" id="{12951804-0BB0-462A-8BD1-CDF1C736F828}"/>
              </a:ext>
            </a:extLst>
          </p:cNvPr>
          <p:cNvSpPr/>
          <p:nvPr/>
        </p:nvSpPr>
        <p:spPr>
          <a:xfrm>
            <a:off x="2546889" y="3874577"/>
            <a:ext cx="2890434" cy="891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Pulsating Jet with Side Thrusters</a:t>
            </a:r>
          </a:p>
        </p:txBody>
      </p:sp>
      <p:sp>
        <p:nvSpPr>
          <p:cNvPr id="8" name="Rectangle: Rounded Corners 7">
            <a:extLst>
              <a:ext uri="{FF2B5EF4-FFF2-40B4-BE49-F238E27FC236}">
                <a16:creationId xmlns:a16="http://schemas.microsoft.com/office/drawing/2014/main" id="{A344A8EB-F838-40AD-961F-579EF3E466B3}"/>
              </a:ext>
            </a:extLst>
          </p:cNvPr>
          <p:cNvSpPr/>
          <p:nvPr/>
        </p:nvSpPr>
        <p:spPr>
          <a:xfrm>
            <a:off x="6754679" y="3874576"/>
            <a:ext cx="2890434" cy="891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Vortex Generators with Side Thrusters</a:t>
            </a:r>
          </a:p>
        </p:txBody>
      </p:sp>
      <p:sp>
        <p:nvSpPr>
          <p:cNvPr id="9" name="Rectangle: Rounded Corners 8">
            <a:extLst>
              <a:ext uri="{FF2B5EF4-FFF2-40B4-BE49-F238E27FC236}">
                <a16:creationId xmlns:a16="http://schemas.microsoft.com/office/drawing/2014/main" id="{49E3D108-1B13-4DD9-8A92-9D3575DCCA31}"/>
              </a:ext>
            </a:extLst>
          </p:cNvPr>
          <p:cNvSpPr/>
          <p:nvPr/>
        </p:nvSpPr>
        <p:spPr>
          <a:xfrm>
            <a:off x="4650783" y="2092070"/>
            <a:ext cx="2890434" cy="891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Revolving Nose Cone</a:t>
            </a:r>
          </a:p>
        </p:txBody>
      </p:sp>
      <p:sp>
        <p:nvSpPr>
          <p:cNvPr id="10" name="Rectangle: Rounded Corners 9">
            <a:extLst>
              <a:ext uri="{FF2B5EF4-FFF2-40B4-BE49-F238E27FC236}">
                <a16:creationId xmlns:a16="http://schemas.microsoft.com/office/drawing/2014/main" id="{5D9F41B6-318E-473A-868D-C2CD540C19EA}"/>
              </a:ext>
            </a:extLst>
          </p:cNvPr>
          <p:cNvSpPr/>
          <p:nvPr/>
        </p:nvSpPr>
        <p:spPr>
          <a:xfrm>
            <a:off x="8387166" y="2092036"/>
            <a:ext cx="2890434" cy="891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Gill Intakes</a:t>
            </a:r>
          </a:p>
        </p:txBody>
      </p:sp>
      <p:pic>
        <p:nvPicPr>
          <p:cNvPr id="11" name="Picture 10" descr="A picture containing screenshot, antenna&#10;&#10;Description automatically generated">
            <a:extLst>
              <a:ext uri="{FF2B5EF4-FFF2-40B4-BE49-F238E27FC236}">
                <a16:creationId xmlns:a16="http://schemas.microsoft.com/office/drawing/2014/main" id="{5AAAA123-1BB3-4A54-B71F-93116B8FDC78}"/>
              </a:ext>
            </a:extLst>
          </p:cNvPr>
          <p:cNvPicPr>
            <a:picLocks noChangeAspect="1"/>
          </p:cNvPicPr>
          <p:nvPr/>
        </p:nvPicPr>
        <p:blipFill>
          <a:blip r:embed="rId2"/>
          <a:stretch>
            <a:fillRect/>
          </a:stretch>
        </p:blipFill>
        <p:spPr>
          <a:xfrm>
            <a:off x="830425" y="3031429"/>
            <a:ext cx="2975275" cy="552616"/>
          </a:xfrm>
          <a:prstGeom prst="rect">
            <a:avLst/>
          </a:prstGeom>
        </p:spPr>
      </p:pic>
      <p:pic>
        <p:nvPicPr>
          <p:cNvPr id="12" name="Picture 11" descr="Diagram&#10;&#10;Description automatically generated">
            <a:extLst>
              <a:ext uri="{FF2B5EF4-FFF2-40B4-BE49-F238E27FC236}">
                <a16:creationId xmlns:a16="http://schemas.microsoft.com/office/drawing/2014/main" id="{EAED21E5-4579-4E39-A74A-CE6CC99AA91A}"/>
              </a:ext>
            </a:extLst>
          </p:cNvPr>
          <p:cNvPicPr>
            <a:picLocks noChangeAspect="1"/>
          </p:cNvPicPr>
          <p:nvPr/>
        </p:nvPicPr>
        <p:blipFill>
          <a:blip r:embed="rId3"/>
          <a:stretch>
            <a:fillRect/>
          </a:stretch>
        </p:blipFill>
        <p:spPr>
          <a:xfrm>
            <a:off x="2546889" y="4813870"/>
            <a:ext cx="2890434" cy="966001"/>
          </a:xfrm>
          <a:prstGeom prst="rect">
            <a:avLst/>
          </a:prstGeom>
        </p:spPr>
      </p:pic>
      <p:pic>
        <p:nvPicPr>
          <p:cNvPr id="13" name="Picture 12" descr="Diagram&#10;&#10;Description automatically generated">
            <a:extLst>
              <a:ext uri="{FF2B5EF4-FFF2-40B4-BE49-F238E27FC236}">
                <a16:creationId xmlns:a16="http://schemas.microsoft.com/office/drawing/2014/main" id="{1E3BC1C3-657B-41BB-9F14-E3E6BEBDA66E}"/>
              </a:ext>
            </a:extLst>
          </p:cNvPr>
          <p:cNvPicPr>
            <a:picLocks noChangeAspect="1"/>
          </p:cNvPicPr>
          <p:nvPr/>
        </p:nvPicPr>
        <p:blipFill>
          <a:blip r:embed="rId4"/>
          <a:stretch>
            <a:fillRect/>
          </a:stretch>
        </p:blipFill>
        <p:spPr>
          <a:xfrm>
            <a:off x="6680609" y="4813870"/>
            <a:ext cx="3038573" cy="1042723"/>
          </a:xfrm>
          <a:prstGeom prst="rect">
            <a:avLst/>
          </a:prstGeom>
        </p:spPr>
      </p:pic>
      <p:pic>
        <p:nvPicPr>
          <p:cNvPr id="14" name="Picture 13" descr="Rectangle&#10;&#10;Description automatically generated with medium confidence">
            <a:extLst>
              <a:ext uri="{FF2B5EF4-FFF2-40B4-BE49-F238E27FC236}">
                <a16:creationId xmlns:a16="http://schemas.microsoft.com/office/drawing/2014/main" id="{0577771D-06C4-4BFD-90BB-A11E4F1CBD42}"/>
              </a:ext>
            </a:extLst>
          </p:cNvPr>
          <p:cNvPicPr>
            <a:picLocks noChangeAspect="1"/>
          </p:cNvPicPr>
          <p:nvPr/>
        </p:nvPicPr>
        <p:blipFill>
          <a:blip r:embed="rId5"/>
          <a:stretch>
            <a:fillRect/>
          </a:stretch>
        </p:blipFill>
        <p:spPr>
          <a:xfrm>
            <a:off x="4650783" y="3009806"/>
            <a:ext cx="2890435" cy="810618"/>
          </a:xfrm>
          <a:prstGeom prst="rect">
            <a:avLst/>
          </a:prstGeom>
        </p:spPr>
      </p:pic>
      <p:pic>
        <p:nvPicPr>
          <p:cNvPr id="15" name="Picture 14" descr="Diagram&#10;&#10;Description automatically generated">
            <a:extLst>
              <a:ext uri="{FF2B5EF4-FFF2-40B4-BE49-F238E27FC236}">
                <a16:creationId xmlns:a16="http://schemas.microsoft.com/office/drawing/2014/main" id="{FC61147A-74C3-4EAF-8A28-DC0DB902C681}"/>
              </a:ext>
            </a:extLst>
          </p:cNvPr>
          <p:cNvPicPr>
            <a:picLocks noChangeAspect="1"/>
          </p:cNvPicPr>
          <p:nvPr/>
        </p:nvPicPr>
        <p:blipFill>
          <a:blip r:embed="rId6"/>
          <a:stretch>
            <a:fillRect/>
          </a:stretch>
        </p:blipFill>
        <p:spPr>
          <a:xfrm>
            <a:off x="8323001" y="3031330"/>
            <a:ext cx="3038574" cy="714844"/>
          </a:xfrm>
          <a:prstGeom prst="rect">
            <a:avLst/>
          </a:prstGeom>
        </p:spPr>
      </p:pic>
      <p:sp>
        <p:nvSpPr>
          <p:cNvPr id="3" name="Slide Number Placeholder 2">
            <a:extLst>
              <a:ext uri="{FF2B5EF4-FFF2-40B4-BE49-F238E27FC236}">
                <a16:creationId xmlns:a16="http://schemas.microsoft.com/office/drawing/2014/main" id="{94317CB7-3028-4697-B2C8-6FAA95DAE554}"/>
              </a:ext>
            </a:extLst>
          </p:cNvPr>
          <p:cNvSpPr>
            <a:spLocks noGrp="1"/>
          </p:cNvSpPr>
          <p:nvPr>
            <p:ph type="sldNum" sz="quarter" idx="4"/>
          </p:nvPr>
        </p:nvSpPr>
        <p:spPr/>
        <p:txBody>
          <a:bodyPr/>
          <a:lstStyle/>
          <a:p>
            <a:fld id="{1504101C-439A-4B4A-8615-B63CB065D830}" type="slidenum">
              <a:rPr lang="en-US" smtClean="0"/>
              <a:t>21</a:t>
            </a:fld>
            <a:endParaRPr lang="en-US"/>
          </a:p>
        </p:txBody>
      </p:sp>
    </p:spTree>
    <p:extLst>
      <p:ext uri="{BB962C8B-B14F-4D97-AF65-F5344CB8AC3E}">
        <p14:creationId xmlns:p14="http://schemas.microsoft.com/office/powerpoint/2010/main" val="80832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FC9D-BBDE-4B87-835E-B2C3FDBB12D6}"/>
              </a:ext>
            </a:extLst>
          </p:cNvPr>
          <p:cNvSpPr>
            <a:spLocks noGrp="1"/>
          </p:cNvSpPr>
          <p:nvPr>
            <p:ph type="title"/>
          </p:nvPr>
        </p:nvSpPr>
        <p:spPr/>
        <p:txBody>
          <a:bodyPr/>
          <a:lstStyle/>
          <a:p>
            <a:pPr algn="ctr"/>
            <a:r>
              <a:rPr lang="en-US"/>
              <a:t>House of Quality</a:t>
            </a:r>
          </a:p>
        </p:txBody>
      </p:sp>
      <p:sp>
        <p:nvSpPr>
          <p:cNvPr id="3" name="Content Placeholder 2">
            <a:extLst>
              <a:ext uri="{FF2B5EF4-FFF2-40B4-BE49-F238E27FC236}">
                <a16:creationId xmlns:a16="http://schemas.microsoft.com/office/drawing/2014/main" id="{F2ECBBCC-089B-4E3B-B9A3-86669AFE2237}"/>
              </a:ext>
            </a:extLst>
          </p:cNvPr>
          <p:cNvSpPr>
            <a:spLocks noGrp="1"/>
          </p:cNvSpPr>
          <p:nvPr>
            <p:ph idx="1"/>
          </p:nvPr>
        </p:nvSpPr>
        <p:spPr/>
        <p:txBody>
          <a:bodyPr/>
          <a:lstStyle/>
          <a:p>
            <a:r>
              <a:rPr lang="en-US"/>
              <a:t>Infuses voice of the customer</a:t>
            </a:r>
          </a:p>
          <a:p>
            <a:r>
              <a:rPr lang="en-US"/>
              <a:t>Compares customer requirements to engineering characteristics</a:t>
            </a:r>
          </a:p>
          <a:p>
            <a:pPr lvl="1"/>
            <a:r>
              <a:rPr lang="en-US"/>
              <a:t>Results:</a:t>
            </a:r>
          </a:p>
          <a:p>
            <a:endParaRPr lang="en-US"/>
          </a:p>
        </p:txBody>
      </p:sp>
      <p:graphicFrame>
        <p:nvGraphicFramePr>
          <p:cNvPr id="10" name="Table 10">
            <a:extLst>
              <a:ext uri="{FF2B5EF4-FFF2-40B4-BE49-F238E27FC236}">
                <a16:creationId xmlns:a16="http://schemas.microsoft.com/office/drawing/2014/main" id="{5394C52C-85DC-4193-88DD-F7BE12566914}"/>
              </a:ext>
            </a:extLst>
          </p:cNvPr>
          <p:cNvGraphicFramePr>
            <a:graphicFrameLocks noGrp="1"/>
          </p:cNvGraphicFramePr>
          <p:nvPr>
            <p:ph sz="quarter" idx="11"/>
          </p:nvPr>
        </p:nvGraphicFramePr>
        <p:xfrm>
          <a:off x="838201" y="3734886"/>
          <a:ext cx="10647946" cy="1960305"/>
        </p:xfrm>
        <a:graphic>
          <a:graphicData uri="http://schemas.openxmlformats.org/drawingml/2006/table">
            <a:tbl>
              <a:tblPr firstRow="1" bandRow="1">
                <a:tableStyleId>{5C22544A-7EE6-4342-B048-85BDC9FD1C3A}</a:tableStyleId>
              </a:tblPr>
              <a:tblGrid>
                <a:gridCol w="1023444">
                  <a:extLst>
                    <a:ext uri="{9D8B030D-6E8A-4147-A177-3AD203B41FA5}">
                      <a16:colId xmlns:a16="http://schemas.microsoft.com/office/drawing/2014/main" val="627367961"/>
                    </a:ext>
                  </a:extLst>
                </a:gridCol>
                <a:gridCol w="1342767">
                  <a:extLst>
                    <a:ext uri="{9D8B030D-6E8A-4147-A177-3AD203B41FA5}">
                      <a16:colId xmlns:a16="http://schemas.microsoft.com/office/drawing/2014/main" val="1107523795"/>
                    </a:ext>
                  </a:extLst>
                </a:gridCol>
                <a:gridCol w="1183105">
                  <a:extLst>
                    <a:ext uri="{9D8B030D-6E8A-4147-A177-3AD203B41FA5}">
                      <a16:colId xmlns:a16="http://schemas.microsoft.com/office/drawing/2014/main" val="100264070"/>
                    </a:ext>
                  </a:extLst>
                </a:gridCol>
                <a:gridCol w="1183105">
                  <a:extLst>
                    <a:ext uri="{9D8B030D-6E8A-4147-A177-3AD203B41FA5}">
                      <a16:colId xmlns:a16="http://schemas.microsoft.com/office/drawing/2014/main" val="2201727580"/>
                    </a:ext>
                  </a:extLst>
                </a:gridCol>
                <a:gridCol w="1183105">
                  <a:extLst>
                    <a:ext uri="{9D8B030D-6E8A-4147-A177-3AD203B41FA5}">
                      <a16:colId xmlns:a16="http://schemas.microsoft.com/office/drawing/2014/main" val="3972459149"/>
                    </a:ext>
                  </a:extLst>
                </a:gridCol>
                <a:gridCol w="1183105">
                  <a:extLst>
                    <a:ext uri="{9D8B030D-6E8A-4147-A177-3AD203B41FA5}">
                      <a16:colId xmlns:a16="http://schemas.microsoft.com/office/drawing/2014/main" val="2392233560"/>
                    </a:ext>
                  </a:extLst>
                </a:gridCol>
                <a:gridCol w="1183105">
                  <a:extLst>
                    <a:ext uri="{9D8B030D-6E8A-4147-A177-3AD203B41FA5}">
                      <a16:colId xmlns:a16="http://schemas.microsoft.com/office/drawing/2014/main" val="1845740158"/>
                    </a:ext>
                  </a:extLst>
                </a:gridCol>
                <a:gridCol w="1183105">
                  <a:extLst>
                    <a:ext uri="{9D8B030D-6E8A-4147-A177-3AD203B41FA5}">
                      <a16:colId xmlns:a16="http://schemas.microsoft.com/office/drawing/2014/main" val="1426056933"/>
                    </a:ext>
                  </a:extLst>
                </a:gridCol>
                <a:gridCol w="1183105">
                  <a:extLst>
                    <a:ext uri="{9D8B030D-6E8A-4147-A177-3AD203B41FA5}">
                      <a16:colId xmlns:a16="http://schemas.microsoft.com/office/drawing/2014/main" val="2780927101"/>
                    </a:ext>
                  </a:extLst>
                </a:gridCol>
              </a:tblGrid>
              <a:tr h="1320225">
                <a:tc>
                  <a:txBody>
                    <a:bodyPr/>
                    <a:lstStyle/>
                    <a:p>
                      <a:r>
                        <a:rPr lang="en-US" sz="1800" b="0" i="0" kern="1200">
                          <a:solidFill>
                            <a:schemeClr val="lt1"/>
                          </a:solidFill>
                          <a:effectLst/>
                          <a:latin typeface="+mn-lt"/>
                          <a:ea typeface="+mn-ea"/>
                          <a:cs typeface="+mn-cs"/>
                        </a:rPr>
                        <a:t>Engineering Characteristics:</a:t>
                      </a:r>
                      <a:endParaRPr lang="en-US"/>
                    </a:p>
                  </a:txBody>
                  <a:tcPr/>
                </a:tc>
                <a:tc>
                  <a:txBody>
                    <a:bodyPr/>
                    <a:lstStyle/>
                    <a:p>
                      <a:r>
                        <a:rPr lang="en-US" sz="1800" b="1" i="0" kern="1200">
                          <a:solidFill>
                            <a:schemeClr val="lt1"/>
                          </a:solidFill>
                          <a:effectLst/>
                          <a:latin typeface="+mn-lt"/>
                          <a:ea typeface="+mn-ea"/>
                          <a:cs typeface="+mn-cs"/>
                        </a:rPr>
                        <a:t>Controls Flow Attachment</a:t>
                      </a:r>
                      <a:r>
                        <a:rPr lang="en-US" sz="1800" b="0" i="0" kern="1200">
                          <a:solidFill>
                            <a:schemeClr val="lt1"/>
                          </a:solidFill>
                          <a:effectLst/>
                          <a:latin typeface="+mn-lt"/>
                          <a:ea typeface="+mn-ea"/>
                          <a:cs typeface="+mn-cs"/>
                        </a:rPr>
                        <a:t> </a:t>
                      </a:r>
                      <a:endParaRPr lang="en-US"/>
                    </a:p>
                  </a:txBody>
                  <a:tcPr/>
                </a:tc>
                <a:tc>
                  <a:txBody>
                    <a:bodyPr/>
                    <a:lstStyle/>
                    <a:p>
                      <a:r>
                        <a:rPr lang="en-US" sz="1800" b="1" i="0" kern="1200">
                          <a:solidFill>
                            <a:schemeClr val="lt1"/>
                          </a:solidFill>
                          <a:effectLst/>
                          <a:latin typeface="+mn-lt"/>
                          <a:ea typeface="+mn-ea"/>
                          <a:cs typeface="+mn-cs"/>
                        </a:rPr>
                        <a:t>Interprets Sensor Data</a:t>
                      </a:r>
                      <a:r>
                        <a:rPr lang="en-US" sz="1800" b="0" i="0" kern="1200">
                          <a:solidFill>
                            <a:schemeClr val="lt1"/>
                          </a:solidFill>
                          <a:effectLst/>
                          <a:latin typeface="+mn-lt"/>
                          <a:ea typeface="+mn-ea"/>
                          <a:cs typeface="+mn-cs"/>
                        </a:rPr>
                        <a:t> </a:t>
                      </a:r>
                      <a:endParaRPr lang="en-US"/>
                    </a:p>
                  </a:txBody>
                  <a:tcPr/>
                </a:tc>
                <a:tc>
                  <a:txBody>
                    <a:bodyPr/>
                    <a:lstStyle/>
                    <a:p>
                      <a:r>
                        <a:rPr lang="en-US" sz="1800" b="1" i="0" kern="1200">
                          <a:solidFill>
                            <a:schemeClr val="lt1"/>
                          </a:solidFill>
                          <a:effectLst/>
                          <a:latin typeface="+mn-lt"/>
                          <a:ea typeface="+mn-ea"/>
                          <a:cs typeface="+mn-cs"/>
                        </a:rPr>
                        <a:t>Transmits Power to Components</a:t>
                      </a:r>
                      <a:r>
                        <a:rPr lang="en-US" sz="1800" b="0" i="0" kern="1200">
                          <a:solidFill>
                            <a:schemeClr val="lt1"/>
                          </a:solidFill>
                          <a:effectLst/>
                          <a:latin typeface="+mn-lt"/>
                          <a:ea typeface="+mn-ea"/>
                          <a:cs typeface="+mn-cs"/>
                        </a:rPr>
                        <a:t> </a:t>
                      </a:r>
                      <a:endParaRPr lang="en-US"/>
                    </a:p>
                  </a:txBody>
                  <a:tcPr/>
                </a:tc>
                <a:tc>
                  <a:txBody>
                    <a:bodyPr/>
                    <a:lstStyle/>
                    <a:p>
                      <a:r>
                        <a:rPr lang="en-US" sz="1800" b="1" i="0" kern="1200">
                          <a:solidFill>
                            <a:schemeClr val="lt1"/>
                          </a:solidFill>
                          <a:effectLst/>
                          <a:latin typeface="+mn-lt"/>
                          <a:ea typeface="+mn-ea"/>
                          <a:cs typeface="+mn-cs"/>
                        </a:rPr>
                        <a:t>Monitors Sensor Data</a:t>
                      </a:r>
                      <a:r>
                        <a:rPr lang="en-US" sz="1800" b="0" i="0" kern="1200">
                          <a:solidFill>
                            <a:schemeClr val="lt1"/>
                          </a:solidFill>
                          <a:effectLst/>
                          <a:latin typeface="+mn-lt"/>
                          <a:ea typeface="+mn-ea"/>
                          <a:cs typeface="+mn-cs"/>
                        </a:rPr>
                        <a:t> </a:t>
                      </a:r>
                      <a:endParaRPr lang="en-US"/>
                    </a:p>
                  </a:txBody>
                  <a:tcPr/>
                </a:tc>
                <a:tc>
                  <a:txBody>
                    <a:bodyPr/>
                    <a:lstStyle/>
                    <a:p>
                      <a:r>
                        <a:rPr lang="en-US" sz="1800" b="1" i="0" kern="1200">
                          <a:solidFill>
                            <a:schemeClr val="lt1"/>
                          </a:solidFill>
                          <a:effectLst/>
                          <a:latin typeface="+mn-lt"/>
                          <a:ea typeface="+mn-ea"/>
                          <a:cs typeface="+mn-cs"/>
                        </a:rPr>
                        <a:t>Provides Power for Components</a:t>
                      </a:r>
                      <a:r>
                        <a:rPr lang="en-US" sz="1800" b="0" i="0" kern="1200">
                          <a:solidFill>
                            <a:schemeClr val="lt1"/>
                          </a:solidFill>
                          <a:effectLst/>
                          <a:latin typeface="+mn-lt"/>
                          <a:ea typeface="+mn-ea"/>
                          <a:cs typeface="+mn-cs"/>
                        </a:rPr>
                        <a:t> </a:t>
                      </a:r>
                      <a:endParaRPr lang="en-US"/>
                    </a:p>
                  </a:txBody>
                  <a:tcPr/>
                </a:tc>
                <a:tc>
                  <a:txBody>
                    <a:bodyPr/>
                    <a:lstStyle/>
                    <a:p>
                      <a:r>
                        <a:rPr lang="en-US" sz="1800" b="1" i="0" kern="1200">
                          <a:solidFill>
                            <a:schemeClr val="lt1"/>
                          </a:solidFill>
                          <a:effectLst/>
                          <a:latin typeface="+mn-lt"/>
                          <a:ea typeface="+mn-ea"/>
                          <a:cs typeface="+mn-cs"/>
                        </a:rPr>
                        <a:t>Transmits Sensor Data</a:t>
                      </a:r>
                      <a:r>
                        <a:rPr lang="en-US" sz="1800" b="0" i="0" kern="1200">
                          <a:solidFill>
                            <a:schemeClr val="lt1"/>
                          </a:solidFill>
                          <a:effectLst/>
                          <a:latin typeface="+mn-lt"/>
                          <a:ea typeface="+mn-ea"/>
                          <a:cs typeface="+mn-cs"/>
                        </a:rPr>
                        <a:t> </a:t>
                      </a:r>
                      <a:endParaRPr lang="en-US"/>
                    </a:p>
                  </a:txBody>
                  <a:tcPr/>
                </a:tc>
                <a:tc>
                  <a:txBody>
                    <a:bodyPr/>
                    <a:lstStyle/>
                    <a:p>
                      <a:r>
                        <a:rPr lang="en-US" sz="1800" b="1" i="0" kern="1200">
                          <a:solidFill>
                            <a:schemeClr val="lt1"/>
                          </a:solidFill>
                          <a:effectLst/>
                          <a:latin typeface="+mn-lt"/>
                          <a:ea typeface="+mn-ea"/>
                          <a:cs typeface="+mn-cs"/>
                        </a:rPr>
                        <a:t>Controls Aerodynamic Moments</a:t>
                      </a:r>
                      <a:r>
                        <a:rPr lang="en-US" sz="1800" b="0" i="0" kern="1200">
                          <a:solidFill>
                            <a:schemeClr val="lt1"/>
                          </a:solidFill>
                          <a:effectLst/>
                          <a:latin typeface="+mn-lt"/>
                          <a:ea typeface="+mn-ea"/>
                          <a:cs typeface="+mn-cs"/>
                        </a:rPr>
                        <a:t> </a:t>
                      </a:r>
                      <a:endParaRPr lang="en-US"/>
                    </a:p>
                  </a:txBody>
                  <a:tcPr/>
                </a:tc>
                <a:tc>
                  <a:txBody>
                    <a:bodyPr/>
                    <a:lstStyle/>
                    <a:p>
                      <a:r>
                        <a:rPr lang="en-US" sz="1800" b="1" i="0" kern="1200">
                          <a:solidFill>
                            <a:schemeClr val="lt1"/>
                          </a:solidFill>
                          <a:effectLst/>
                          <a:latin typeface="+mn-lt"/>
                          <a:ea typeface="+mn-ea"/>
                          <a:cs typeface="+mn-cs"/>
                        </a:rPr>
                        <a:t>Protects Internal Components</a:t>
                      </a:r>
                      <a:r>
                        <a:rPr lang="en-US" sz="1800" b="0" i="0" kern="1200">
                          <a:solidFill>
                            <a:schemeClr val="lt1"/>
                          </a:solidFill>
                          <a:effectLst/>
                          <a:latin typeface="+mn-lt"/>
                          <a:ea typeface="+mn-ea"/>
                          <a:cs typeface="+mn-cs"/>
                        </a:rPr>
                        <a:t>  </a:t>
                      </a:r>
                      <a:endParaRPr lang="en-US"/>
                    </a:p>
                  </a:txBody>
                  <a:tcPr/>
                </a:tc>
                <a:extLst>
                  <a:ext uri="{0D108BD9-81ED-4DB2-BD59-A6C34878D82A}">
                    <a16:rowId xmlns:a16="http://schemas.microsoft.com/office/drawing/2014/main" val="1555517236"/>
                  </a:ext>
                </a:extLst>
              </a:tr>
              <a:tr h="623794">
                <a:tc>
                  <a:txBody>
                    <a:bodyPr/>
                    <a:lstStyle/>
                    <a:p>
                      <a:r>
                        <a:rPr lang="en-US"/>
                        <a:t>Rank Order:</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6</a:t>
                      </a:r>
                    </a:p>
                  </a:txBody>
                  <a:tcPr/>
                </a:tc>
                <a:tc>
                  <a:txBody>
                    <a:bodyPr/>
                    <a:lstStyle/>
                    <a:p>
                      <a:r>
                        <a:rPr lang="en-US"/>
                        <a:t>8</a:t>
                      </a:r>
                    </a:p>
                  </a:txBody>
                  <a:tcPr/>
                </a:tc>
                <a:extLst>
                  <a:ext uri="{0D108BD9-81ED-4DB2-BD59-A6C34878D82A}">
                    <a16:rowId xmlns:a16="http://schemas.microsoft.com/office/drawing/2014/main" val="4111896426"/>
                  </a:ext>
                </a:extLst>
              </a:tr>
            </a:tbl>
          </a:graphicData>
        </a:graphic>
      </p:graphicFrame>
      <p:sp>
        <p:nvSpPr>
          <p:cNvPr id="4" name="Slide Number Placeholder 3">
            <a:extLst>
              <a:ext uri="{FF2B5EF4-FFF2-40B4-BE49-F238E27FC236}">
                <a16:creationId xmlns:a16="http://schemas.microsoft.com/office/drawing/2014/main" id="{D87183DF-B7AD-4B78-A095-4934412EA835}"/>
              </a:ext>
            </a:extLst>
          </p:cNvPr>
          <p:cNvSpPr>
            <a:spLocks noGrp="1"/>
          </p:cNvSpPr>
          <p:nvPr>
            <p:ph type="sldNum" sz="quarter" idx="4"/>
          </p:nvPr>
        </p:nvSpPr>
        <p:spPr/>
        <p:txBody>
          <a:bodyPr/>
          <a:lstStyle/>
          <a:p>
            <a:fld id="{1504101C-439A-4B4A-8615-B63CB065D830}" type="slidenum">
              <a:rPr lang="en-US" smtClean="0"/>
              <a:t>22</a:t>
            </a:fld>
            <a:endParaRPr lang="en-US"/>
          </a:p>
        </p:txBody>
      </p:sp>
    </p:spTree>
    <p:extLst>
      <p:ext uri="{BB962C8B-B14F-4D97-AF65-F5344CB8AC3E}">
        <p14:creationId xmlns:p14="http://schemas.microsoft.com/office/powerpoint/2010/main" val="1375051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FC9D-BBDE-4B87-835E-B2C3FDBB12D6}"/>
              </a:ext>
            </a:extLst>
          </p:cNvPr>
          <p:cNvSpPr>
            <a:spLocks noGrp="1"/>
          </p:cNvSpPr>
          <p:nvPr>
            <p:ph type="title"/>
          </p:nvPr>
        </p:nvSpPr>
        <p:spPr/>
        <p:txBody>
          <a:bodyPr/>
          <a:lstStyle/>
          <a:p>
            <a:pPr algn="ctr"/>
            <a:r>
              <a:rPr lang="en-US"/>
              <a:t>Pugh Chart</a:t>
            </a:r>
          </a:p>
        </p:txBody>
      </p:sp>
      <p:sp>
        <p:nvSpPr>
          <p:cNvPr id="3" name="Content Placeholder 2">
            <a:extLst>
              <a:ext uri="{FF2B5EF4-FFF2-40B4-BE49-F238E27FC236}">
                <a16:creationId xmlns:a16="http://schemas.microsoft.com/office/drawing/2014/main" id="{F2ECBBCC-089B-4E3B-B9A3-86669AFE2237}"/>
              </a:ext>
            </a:extLst>
          </p:cNvPr>
          <p:cNvSpPr>
            <a:spLocks noGrp="1"/>
          </p:cNvSpPr>
          <p:nvPr>
            <p:ph idx="1"/>
          </p:nvPr>
        </p:nvSpPr>
        <p:spPr/>
        <p:txBody>
          <a:bodyPr/>
          <a:lstStyle/>
          <a:p>
            <a:r>
              <a:rPr lang="en-US"/>
              <a:t>Allows comparisons of medium and high-fidelity concepts</a:t>
            </a:r>
          </a:p>
          <a:p>
            <a:r>
              <a:rPr lang="en-US"/>
              <a:t>Original comparison: Basic cylinder with fin deflection</a:t>
            </a:r>
          </a:p>
          <a:p>
            <a:r>
              <a:rPr lang="en-US"/>
              <a:t>Results:</a:t>
            </a:r>
          </a:p>
          <a:p>
            <a:endParaRPr lang="en-US"/>
          </a:p>
        </p:txBody>
      </p:sp>
      <p:graphicFrame>
        <p:nvGraphicFramePr>
          <p:cNvPr id="8" name="Table 8">
            <a:extLst>
              <a:ext uri="{FF2B5EF4-FFF2-40B4-BE49-F238E27FC236}">
                <a16:creationId xmlns:a16="http://schemas.microsoft.com/office/drawing/2014/main" id="{48D4722F-596A-40CC-998A-3A3E93313E25}"/>
              </a:ext>
            </a:extLst>
          </p:cNvPr>
          <p:cNvGraphicFramePr>
            <a:graphicFrameLocks noGrp="1"/>
          </p:cNvGraphicFramePr>
          <p:nvPr>
            <p:ph sz="quarter" idx="11"/>
          </p:nvPr>
        </p:nvGraphicFramePr>
        <p:xfrm>
          <a:off x="2472964" y="2906834"/>
          <a:ext cx="8471555" cy="2820198"/>
        </p:xfrm>
        <a:graphic>
          <a:graphicData uri="http://schemas.openxmlformats.org/drawingml/2006/table">
            <a:tbl>
              <a:tblPr firstRow="1" bandRow="1">
                <a:tableStyleId>{5C22544A-7EE6-4342-B048-85BDC9FD1C3A}</a:tableStyleId>
              </a:tblPr>
              <a:tblGrid>
                <a:gridCol w="1694311">
                  <a:extLst>
                    <a:ext uri="{9D8B030D-6E8A-4147-A177-3AD203B41FA5}">
                      <a16:colId xmlns:a16="http://schemas.microsoft.com/office/drawing/2014/main" val="1327280152"/>
                    </a:ext>
                  </a:extLst>
                </a:gridCol>
                <a:gridCol w="1694311">
                  <a:extLst>
                    <a:ext uri="{9D8B030D-6E8A-4147-A177-3AD203B41FA5}">
                      <a16:colId xmlns:a16="http://schemas.microsoft.com/office/drawing/2014/main" val="3564464161"/>
                    </a:ext>
                  </a:extLst>
                </a:gridCol>
                <a:gridCol w="1694311">
                  <a:extLst>
                    <a:ext uri="{9D8B030D-6E8A-4147-A177-3AD203B41FA5}">
                      <a16:colId xmlns:a16="http://schemas.microsoft.com/office/drawing/2014/main" val="3897889188"/>
                    </a:ext>
                  </a:extLst>
                </a:gridCol>
                <a:gridCol w="1694311">
                  <a:extLst>
                    <a:ext uri="{9D8B030D-6E8A-4147-A177-3AD203B41FA5}">
                      <a16:colId xmlns:a16="http://schemas.microsoft.com/office/drawing/2014/main" val="3462454528"/>
                    </a:ext>
                  </a:extLst>
                </a:gridCol>
                <a:gridCol w="1694311">
                  <a:extLst>
                    <a:ext uri="{9D8B030D-6E8A-4147-A177-3AD203B41FA5}">
                      <a16:colId xmlns:a16="http://schemas.microsoft.com/office/drawing/2014/main" val="2651166745"/>
                    </a:ext>
                  </a:extLst>
                </a:gridCol>
              </a:tblGrid>
              <a:tr h="1237453">
                <a:tc>
                  <a:txBody>
                    <a:bodyPr/>
                    <a:lstStyle/>
                    <a:p>
                      <a:r>
                        <a:rPr lang="en-US"/>
                        <a:t>Concept:</a:t>
                      </a:r>
                    </a:p>
                  </a:txBody>
                  <a:tcPr/>
                </a:tc>
                <a:tc>
                  <a:txBody>
                    <a:bodyPr/>
                    <a:lstStyle/>
                    <a:p>
                      <a:r>
                        <a:rPr lang="en-US"/>
                        <a:t>Internal Mass</a:t>
                      </a:r>
                    </a:p>
                  </a:txBody>
                  <a:tcPr/>
                </a:tc>
                <a:tc>
                  <a:txBody>
                    <a:bodyPr/>
                    <a:lstStyle/>
                    <a:p>
                      <a:r>
                        <a:rPr lang="en-US"/>
                        <a:t>Articulating Nose Cone and Plasma Actuators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Articulating Nose Cone and Microjets</a:t>
                      </a:r>
                    </a:p>
                  </a:txBody>
                  <a:tcPr/>
                </a:tc>
                <a:tc>
                  <a:txBody>
                    <a:bodyPr/>
                    <a:lstStyle/>
                    <a:p>
                      <a:r>
                        <a:rPr lang="en-US"/>
                        <a:t>Internal Mass with Sparkjets</a:t>
                      </a:r>
                    </a:p>
                  </a:txBody>
                  <a:tcPr/>
                </a:tc>
                <a:extLst>
                  <a:ext uri="{0D108BD9-81ED-4DB2-BD59-A6C34878D82A}">
                    <a16:rowId xmlns:a16="http://schemas.microsoft.com/office/drawing/2014/main" val="1413055947"/>
                  </a:ext>
                </a:extLst>
              </a:tr>
              <a:tr h="458212">
                <a:tc>
                  <a:txBody>
                    <a:bodyPr/>
                    <a:lstStyle/>
                    <a:p>
                      <a:r>
                        <a:rPr lang="en-US"/>
                        <a:t>Plus(+):</a:t>
                      </a:r>
                    </a:p>
                  </a:txBody>
                  <a:tcPr/>
                </a:tc>
                <a:tc>
                  <a:txBody>
                    <a:bodyPr/>
                    <a:lstStyle/>
                    <a:p>
                      <a:r>
                        <a:rPr lang="en-US"/>
                        <a:t>2</a:t>
                      </a:r>
                    </a:p>
                  </a:txBody>
                  <a:tcPr/>
                </a:tc>
                <a:tc>
                  <a:txBody>
                    <a:bodyPr/>
                    <a:lstStyle/>
                    <a:p>
                      <a:r>
                        <a:rPr lang="en-US"/>
                        <a:t>1</a:t>
                      </a:r>
                    </a:p>
                  </a:txBody>
                  <a:tcPr/>
                </a:tc>
                <a:tc>
                  <a:txBody>
                    <a:bodyPr/>
                    <a:lstStyle/>
                    <a:p>
                      <a:r>
                        <a:rPr lang="en-US"/>
                        <a:t>4</a:t>
                      </a:r>
                    </a:p>
                  </a:txBody>
                  <a:tcPr/>
                </a:tc>
                <a:tc>
                  <a:txBody>
                    <a:bodyPr/>
                    <a:lstStyle/>
                    <a:p>
                      <a:r>
                        <a:rPr lang="en-US"/>
                        <a:t>3</a:t>
                      </a:r>
                    </a:p>
                  </a:txBody>
                  <a:tcPr/>
                </a:tc>
                <a:extLst>
                  <a:ext uri="{0D108BD9-81ED-4DB2-BD59-A6C34878D82A}">
                    <a16:rowId xmlns:a16="http://schemas.microsoft.com/office/drawing/2014/main" val="3323200043"/>
                  </a:ext>
                </a:extLst>
              </a:tr>
              <a:tr h="458212">
                <a:tc>
                  <a:txBody>
                    <a:bodyPr/>
                    <a:lstStyle/>
                    <a:p>
                      <a:r>
                        <a:rPr lang="en-US"/>
                        <a:t>Satisfactory(S):</a:t>
                      </a:r>
                    </a:p>
                  </a:txBody>
                  <a:tcPr/>
                </a:tc>
                <a:tc>
                  <a:txBody>
                    <a:bodyPr/>
                    <a:lstStyle/>
                    <a:p>
                      <a:r>
                        <a:rPr lang="en-US"/>
                        <a:t>3</a:t>
                      </a:r>
                    </a:p>
                  </a:txBody>
                  <a:tcPr/>
                </a:tc>
                <a:tc>
                  <a:txBody>
                    <a:bodyPr/>
                    <a:lstStyle/>
                    <a:p>
                      <a:r>
                        <a:rPr lang="en-US"/>
                        <a:t>2</a:t>
                      </a:r>
                    </a:p>
                  </a:txBody>
                  <a:tcPr/>
                </a:tc>
                <a:tc>
                  <a:txBody>
                    <a:bodyPr/>
                    <a:lstStyle/>
                    <a:p>
                      <a:r>
                        <a:rPr lang="en-US"/>
                        <a:t>2</a:t>
                      </a:r>
                    </a:p>
                  </a:txBody>
                  <a:tcPr/>
                </a:tc>
                <a:tc>
                  <a:txBody>
                    <a:bodyPr/>
                    <a:lstStyle/>
                    <a:p>
                      <a:r>
                        <a:rPr lang="en-US"/>
                        <a:t>2</a:t>
                      </a:r>
                    </a:p>
                  </a:txBody>
                  <a:tcPr/>
                </a:tc>
                <a:extLst>
                  <a:ext uri="{0D108BD9-81ED-4DB2-BD59-A6C34878D82A}">
                    <a16:rowId xmlns:a16="http://schemas.microsoft.com/office/drawing/2014/main" val="3532389988"/>
                  </a:ext>
                </a:extLst>
              </a:tr>
              <a:tr h="666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Minus(-):</a:t>
                      </a:r>
                    </a:p>
                    <a:p>
                      <a:endParaRPr lang="en-US"/>
                    </a:p>
                  </a:txBody>
                  <a:tcPr/>
                </a:tc>
                <a:tc>
                  <a:txBody>
                    <a:bodyPr/>
                    <a:lstStyle/>
                    <a:p>
                      <a:r>
                        <a:rPr lang="en-US"/>
                        <a:t>1</a:t>
                      </a:r>
                    </a:p>
                  </a:txBody>
                  <a:tcPr/>
                </a:tc>
                <a:tc>
                  <a:txBody>
                    <a:bodyPr/>
                    <a:lstStyle/>
                    <a:p>
                      <a:r>
                        <a:rPr lang="en-US"/>
                        <a:t>3</a:t>
                      </a:r>
                    </a:p>
                  </a:txBody>
                  <a:tcPr/>
                </a:tc>
                <a:tc>
                  <a:txBody>
                    <a:bodyPr/>
                    <a:lstStyle/>
                    <a:p>
                      <a:r>
                        <a:rPr lang="en-US"/>
                        <a:t>0</a:t>
                      </a:r>
                    </a:p>
                  </a:txBody>
                  <a:tcPr/>
                </a:tc>
                <a:tc>
                  <a:txBody>
                    <a:bodyPr/>
                    <a:lstStyle/>
                    <a:p>
                      <a:r>
                        <a:rPr lang="en-US"/>
                        <a:t>1</a:t>
                      </a:r>
                    </a:p>
                  </a:txBody>
                  <a:tcPr/>
                </a:tc>
                <a:extLst>
                  <a:ext uri="{0D108BD9-81ED-4DB2-BD59-A6C34878D82A}">
                    <a16:rowId xmlns:a16="http://schemas.microsoft.com/office/drawing/2014/main" val="2157376562"/>
                  </a:ext>
                </a:extLst>
              </a:tr>
            </a:tbl>
          </a:graphicData>
        </a:graphic>
      </p:graphicFrame>
      <p:sp>
        <p:nvSpPr>
          <p:cNvPr id="4" name="Slide Number Placeholder 3">
            <a:extLst>
              <a:ext uri="{FF2B5EF4-FFF2-40B4-BE49-F238E27FC236}">
                <a16:creationId xmlns:a16="http://schemas.microsoft.com/office/drawing/2014/main" id="{50BD82C1-B16D-4965-ACA8-1CD8FE8D0354}"/>
              </a:ext>
            </a:extLst>
          </p:cNvPr>
          <p:cNvSpPr>
            <a:spLocks noGrp="1"/>
          </p:cNvSpPr>
          <p:nvPr>
            <p:ph type="sldNum" sz="quarter" idx="4"/>
          </p:nvPr>
        </p:nvSpPr>
        <p:spPr/>
        <p:txBody>
          <a:bodyPr/>
          <a:lstStyle/>
          <a:p>
            <a:fld id="{1504101C-439A-4B4A-8615-B63CB065D830}" type="slidenum">
              <a:rPr lang="en-US" smtClean="0"/>
              <a:t>23</a:t>
            </a:fld>
            <a:endParaRPr lang="en-US"/>
          </a:p>
        </p:txBody>
      </p:sp>
    </p:spTree>
    <p:extLst>
      <p:ext uri="{BB962C8B-B14F-4D97-AF65-F5344CB8AC3E}">
        <p14:creationId xmlns:p14="http://schemas.microsoft.com/office/powerpoint/2010/main" val="2034160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FC9D-BBDE-4B87-835E-B2C3FDBB12D6}"/>
              </a:ext>
            </a:extLst>
          </p:cNvPr>
          <p:cNvSpPr>
            <a:spLocks noGrp="1"/>
          </p:cNvSpPr>
          <p:nvPr>
            <p:ph type="title"/>
          </p:nvPr>
        </p:nvSpPr>
        <p:spPr/>
        <p:txBody>
          <a:bodyPr/>
          <a:lstStyle/>
          <a:p>
            <a:pPr algn="ctr"/>
            <a:r>
              <a:rPr lang="en-US"/>
              <a:t>AHP and Design Alternatives</a:t>
            </a:r>
          </a:p>
        </p:txBody>
      </p:sp>
      <p:sp>
        <p:nvSpPr>
          <p:cNvPr id="3" name="Content Placeholder 2">
            <a:extLst>
              <a:ext uri="{FF2B5EF4-FFF2-40B4-BE49-F238E27FC236}">
                <a16:creationId xmlns:a16="http://schemas.microsoft.com/office/drawing/2014/main" id="{F2ECBBCC-089B-4E3B-B9A3-86669AFE2237}"/>
              </a:ext>
            </a:extLst>
          </p:cNvPr>
          <p:cNvSpPr>
            <a:spLocks noGrp="1"/>
          </p:cNvSpPr>
          <p:nvPr>
            <p:ph idx="1"/>
          </p:nvPr>
        </p:nvSpPr>
        <p:spPr/>
        <p:txBody>
          <a:bodyPr/>
          <a:lstStyle/>
          <a:p>
            <a:r>
              <a:rPr lang="en-US"/>
              <a:t>Compared relative importance of engineering characteristics</a:t>
            </a:r>
          </a:p>
          <a:p>
            <a:r>
              <a:rPr lang="en-US"/>
              <a:t>Determines consistency in importance determination</a:t>
            </a:r>
          </a:p>
        </p:txBody>
      </p:sp>
      <p:sp>
        <p:nvSpPr>
          <p:cNvPr id="4" name="Content Placeholder 3">
            <a:extLst>
              <a:ext uri="{FF2B5EF4-FFF2-40B4-BE49-F238E27FC236}">
                <a16:creationId xmlns:a16="http://schemas.microsoft.com/office/drawing/2014/main" id="{1403F06D-54E6-46D5-A1C3-62EAEB2A97EB}"/>
              </a:ext>
            </a:extLst>
          </p:cNvPr>
          <p:cNvSpPr>
            <a:spLocks noGrp="1"/>
          </p:cNvSpPr>
          <p:nvPr>
            <p:ph sz="quarter" idx="11"/>
          </p:nvPr>
        </p:nvSpPr>
        <p:spPr/>
        <p:txBody>
          <a:bodyPr/>
          <a:lstStyle/>
          <a:p>
            <a:endParaRPr lang="en-US"/>
          </a:p>
        </p:txBody>
      </p:sp>
      <p:sp>
        <p:nvSpPr>
          <p:cNvPr id="5" name="Slide Number Placeholder 4">
            <a:extLst>
              <a:ext uri="{FF2B5EF4-FFF2-40B4-BE49-F238E27FC236}">
                <a16:creationId xmlns:a16="http://schemas.microsoft.com/office/drawing/2014/main" id="{AB1B28B8-14FA-4770-9988-EFC5B627CCCC}"/>
              </a:ext>
            </a:extLst>
          </p:cNvPr>
          <p:cNvSpPr>
            <a:spLocks noGrp="1"/>
          </p:cNvSpPr>
          <p:nvPr>
            <p:ph type="sldNum" sz="quarter" idx="4"/>
          </p:nvPr>
        </p:nvSpPr>
        <p:spPr/>
        <p:txBody>
          <a:bodyPr/>
          <a:lstStyle/>
          <a:p>
            <a:fld id="{1504101C-439A-4B4A-8615-B63CB065D830}" type="slidenum">
              <a:rPr lang="en-US" smtClean="0"/>
              <a:t>24</a:t>
            </a:fld>
            <a:endParaRPr lang="en-US"/>
          </a:p>
        </p:txBody>
      </p:sp>
    </p:spTree>
    <p:extLst>
      <p:ext uri="{BB962C8B-B14F-4D97-AF65-F5344CB8AC3E}">
        <p14:creationId xmlns:p14="http://schemas.microsoft.com/office/powerpoint/2010/main" val="2630508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FC9D-BBDE-4B87-835E-B2C3FDBB12D6}"/>
              </a:ext>
            </a:extLst>
          </p:cNvPr>
          <p:cNvSpPr>
            <a:spLocks noGrp="1"/>
          </p:cNvSpPr>
          <p:nvPr>
            <p:ph type="title"/>
          </p:nvPr>
        </p:nvSpPr>
        <p:spPr/>
        <p:txBody>
          <a:bodyPr/>
          <a:lstStyle/>
          <a:p>
            <a:pPr algn="ctr"/>
            <a:r>
              <a:rPr lang="en-US"/>
              <a:t>Final Rating Comparison</a:t>
            </a:r>
          </a:p>
        </p:txBody>
      </p:sp>
      <p:sp>
        <p:nvSpPr>
          <p:cNvPr id="3" name="Content Placeholder 2">
            <a:extLst>
              <a:ext uri="{FF2B5EF4-FFF2-40B4-BE49-F238E27FC236}">
                <a16:creationId xmlns:a16="http://schemas.microsoft.com/office/drawing/2014/main" id="{F2ECBBCC-089B-4E3B-B9A3-86669AFE2237}"/>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1403F06D-54E6-46D5-A1C3-62EAEB2A97EB}"/>
              </a:ext>
            </a:extLst>
          </p:cNvPr>
          <p:cNvSpPr>
            <a:spLocks noGrp="1"/>
          </p:cNvSpPr>
          <p:nvPr>
            <p:ph sz="quarter" idx="11"/>
          </p:nvPr>
        </p:nvSpPr>
        <p:spPr/>
        <p:txBody>
          <a:bodyPr/>
          <a:lstStyle/>
          <a:p>
            <a:endParaRPr lang="en-US"/>
          </a:p>
        </p:txBody>
      </p:sp>
      <p:sp>
        <p:nvSpPr>
          <p:cNvPr id="5" name="Slide Number Placeholder 4">
            <a:extLst>
              <a:ext uri="{FF2B5EF4-FFF2-40B4-BE49-F238E27FC236}">
                <a16:creationId xmlns:a16="http://schemas.microsoft.com/office/drawing/2014/main" id="{E0C2ABE8-020C-433B-8BBB-9186608A2F72}"/>
              </a:ext>
            </a:extLst>
          </p:cNvPr>
          <p:cNvSpPr>
            <a:spLocks noGrp="1"/>
          </p:cNvSpPr>
          <p:nvPr>
            <p:ph type="sldNum" sz="quarter" idx="4"/>
          </p:nvPr>
        </p:nvSpPr>
        <p:spPr/>
        <p:txBody>
          <a:bodyPr/>
          <a:lstStyle/>
          <a:p>
            <a:fld id="{1504101C-439A-4B4A-8615-B63CB065D830}" type="slidenum">
              <a:rPr lang="en-US" smtClean="0"/>
              <a:t>25</a:t>
            </a:fld>
            <a:endParaRPr lang="en-US"/>
          </a:p>
        </p:txBody>
      </p:sp>
    </p:spTree>
    <p:extLst>
      <p:ext uri="{BB962C8B-B14F-4D97-AF65-F5344CB8AC3E}">
        <p14:creationId xmlns:p14="http://schemas.microsoft.com/office/powerpoint/2010/main" val="3038088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1B31-A22A-4026-BE88-662DD184A349}"/>
              </a:ext>
            </a:extLst>
          </p:cNvPr>
          <p:cNvSpPr>
            <a:spLocks noGrp="1"/>
          </p:cNvSpPr>
          <p:nvPr>
            <p:ph type="title"/>
          </p:nvPr>
        </p:nvSpPr>
        <p:spPr/>
        <p:txBody>
          <a:bodyPr/>
          <a:lstStyle/>
          <a:p>
            <a:pPr algn="ctr"/>
            <a:r>
              <a:rPr lang="en-US"/>
              <a:t>Final Selection</a:t>
            </a:r>
          </a:p>
        </p:txBody>
      </p:sp>
      <p:sp>
        <p:nvSpPr>
          <p:cNvPr id="3" name="Content Placeholder 2">
            <a:extLst>
              <a:ext uri="{FF2B5EF4-FFF2-40B4-BE49-F238E27FC236}">
                <a16:creationId xmlns:a16="http://schemas.microsoft.com/office/drawing/2014/main" id="{BD225035-EA98-4582-AA6E-8216B975419B}"/>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C2FB6FD6-0077-4CE2-8FE1-006540C31B75}"/>
              </a:ext>
            </a:extLst>
          </p:cNvPr>
          <p:cNvSpPr>
            <a:spLocks noGrp="1"/>
          </p:cNvSpPr>
          <p:nvPr>
            <p:ph sz="quarter" idx="11"/>
          </p:nvPr>
        </p:nvSpPr>
        <p:spPr/>
        <p:txBody>
          <a:bodyPr/>
          <a:lstStyle/>
          <a:p>
            <a:endParaRPr lang="en-US"/>
          </a:p>
        </p:txBody>
      </p:sp>
      <p:sp>
        <p:nvSpPr>
          <p:cNvPr id="5" name="Slide Number Placeholder 4">
            <a:extLst>
              <a:ext uri="{FF2B5EF4-FFF2-40B4-BE49-F238E27FC236}">
                <a16:creationId xmlns:a16="http://schemas.microsoft.com/office/drawing/2014/main" id="{5656D800-98F6-4AA9-BD8E-1CEFDBC2469B}"/>
              </a:ext>
            </a:extLst>
          </p:cNvPr>
          <p:cNvSpPr>
            <a:spLocks noGrp="1"/>
          </p:cNvSpPr>
          <p:nvPr>
            <p:ph type="sldNum" sz="quarter" idx="4"/>
          </p:nvPr>
        </p:nvSpPr>
        <p:spPr/>
        <p:txBody>
          <a:bodyPr/>
          <a:lstStyle/>
          <a:p>
            <a:fld id="{1504101C-439A-4B4A-8615-B63CB065D830}" type="slidenum">
              <a:rPr lang="en-US" smtClean="0"/>
              <a:t>26</a:t>
            </a:fld>
            <a:endParaRPr lang="en-US"/>
          </a:p>
        </p:txBody>
      </p:sp>
    </p:spTree>
    <p:extLst>
      <p:ext uri="{BB962C8B-B14F-4D97-AF65-F5344CB8AC3E}">
        <p14:creationId xmlns:p14="http://schemas.microsoft.com/office/powerpoint/2010/main" val="696789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E214-E3F1-42FD-8796-259723945A4F}"/>
              </a:ext>
            </a:extLst>
          </p:cNvPr>
          <p:cNvSpPr>
            <a:spLocks noGrp="1"/>
          </p:cNvSpPr>
          <p:nvPr>
            <p:ph type="title"/>
          </p:nvPr>
        </p:nvSpPr>
        <p:spPr/>
        <p:txBody>
          <a:bodyPr/>
          <a:lstStyle/>
          <a:p>
            <a:pPr algn="ctr"/>
            <a:r>
              <a:rPr lang="en-US"/>
              <a:t>Project Description and Key Goals</a:t>
            </a:r>
          </a:p>
        </p:txBody>
      </p:sp>
      <p:sp>
        <p:nvSpPr>
          <p:cNvPr id="3" name="Content Placeholder 2">
            <a:extLst>
              <a:ext uri="{FF2B5EF4-FFF2-40B4-BE49-F238E27FC236}">
                <a16:creationId xmlns:a16="http://schemas.microsoft.com/office/drawing/2014/main" id="{A35C8597-F591-4368-81A0-9D816710D4E5}"/>
              </a:ext>
            </a:extLst>
          </p:cNvPr>
          <p:cNvSpPr>
            <a:spLocks noGrp="1"/>
          </p:cNvSpPr>
          <p:nvPr>
            <p:ph idx="1"/>
          </p:nvPr>
        </p:nvSpPr>
        <p:spPr/>
        <p:txBody>
          <a:bodyPr/>
          <a:lstStyle/>
          <a:p>
            <a:pPr algn="l" rtl="0" fontAlgn="base"/>
            <a:r>
              <a:rPr lang="en-US" sz="1800" b="0" i="0">
                <a:solidFill>
                  <a:srgbClr val="000000"/>
                </a:solidFill>
                <a:effectLst/>
                <a:latin typeface="Times New Roman" panose="02020603050405020304" pitchFamily="18" charset="0"/>
              </a:rPr>
              <a:t>This project aims to create a technology that can be applied to many projectile configurations, allowing the projectile to maneuver adaptively through unforeseen, hazardous environments. The technology developed will detect said obstacles or conditions and actuate the projectile autonomously. </a:t>
            </a:r>
            <a:endParaRPr lang="en-US" sz="2000" b="0" i="0">
              <a:solidFill>
                <a:srgbClr val="000000"/>
              </a:solidFill>
              <a:effectLst/>
              <a:latin typeface="Times New Roman" panose="02020603050405020304" pitchFamily="18" charset="0"/>
            </a:endParaRPr>
          </a:p>
          <a:p>
            <a:pPr algn="l" rtl="0" fontAlgn="base"/>
            <a:r>
              <a:rPr lang="en-US" sz="1800" b="0" i="0">
                <a:solidFill>
                  <a:srgbClr val="000000"/>
                </a:solidFill>
                <a:effectLst/>
                <a:latin typeface="Times New Roman" panose="02020603050405020304" pitchFamily="18" charset="0"/>
              </a:rPr>
              <a:t>The key goals were selected to itemize the main objectives that must be accomplished over the duration of the project based on the project’s description and advice from the project’s sponsor. The following are the goals or milestones we have derived to ensure the project’s completion:  </a:t>
            </a:r>
          </a:p>
          <a:p>
            <a:pPr lvl="1" fontAlgn="base"/>
            <a:r>
              <a:rPr lang="en-US" sz="1400" b="0" i="0">
                <a:solidFill>
                  <a:srgbClr val="000000"/>
                </a:solidFill>
                <a:effectLst/>
                <a:latin typeface="Times New Roman" panose="02020603050405020304" pitchFamily="18" charset="0"/>
              </a:rPr>
              <a:t>Conceptualize and research 5 different innovative ways to maneuver a projectile. </a:t>
            </a:r>
          </a:p>
          <a:p>
            <a:pPr lvl="1" fontAlgn="base"/>
            <a:r>
              <a:rPr lang="en-US" sz="1400" b="0" i="0">
                <a:solidFill>
                  <a:srgbClr val="000000"/>
                </a:solidFill>
                <a:effectLst/>
                <a:latin typeface="Times New Roman" panose="02020603050405020304" pitchFamily="18" charset="0"/>
              </a:rPr>
              <a:t>Choose one of these designs to expand upon and develop into a working design. </a:t>
            </a:r>
          </a:p>
          <a:p>
            <a:pPr lvl="1" fontAlgn="base"/>
            <a:r>
              <a:rPr lang="en-US" sz="1400" b="0" i="0">
                <a:solidFill>
                  <a:srgbClr val="000000"/>
                </a:solidFill>
                <a:effectLst/>
                <a:latin typeface="Times New Roman" panose="02020603050405020304" pitchFamily="18" charset="0"/>
              </a:rPr>
              <a:t>Develop innovative technologies that can be implemented into the projectile allowing for smart capabilities. </a:t>
            </a:r>
          </a:p>
          <a:p>
            <a:pPr lvl="1" fontAlgn="base"/>
            <a:r>
              <a:rPr lang="en-US" sz="1400" b="0" i="0">
                <a:solidFill>
                  <a:srgbClr val="000000"/>
                </a:solidFill>
                <a:effectLst/>
                <a:latin typeface="Times New Roman" panose="02020603050405020304" pitchFamily="18" charset="0"/>
              </a:rPr>
              <a:t>Develop a way for the projectile to adapt to its environment or obstacles through autonomous actions. </a:t>
            </a:r>
          </a:p>
          <a:p>
            <a:pPr lvl="1" fontAlgn="base"/>
            <a:r>
              <a:rPr lang="en-US" sz="1400" b="0" i="0">
                <a:solidFill>
                  <a:srgbClr val="000000"/>
                </a:solidFill>
                <a:effectLst/>
                <a:latin typeface="Times New Roman" panose="02020603050405020304" pitchFamily="18" charset="0"/>
              </a:rPr>
              <a:t>Construct a scaled down model of the projectile for use in wind tunnel testing to verify desired aerodynamic characteristics of design. </a:t>
            </a:r>
          </a:p>
          <a:p>
            <a:pPr lvl="1" fontAlgn="base"/>
            <a:r>
              <a:rPr lang="en-US" sz="1400" b="0" i="0">
                <a:solidFill>
                  <a:srgbClr val="000000"/>
                </a:solidFill>
                <a:effectLst/>
                <a:latin typeface="Times New Roman" panose="02020603050405020304" pitchFamily="18" charset="0"/>
              </a:rPr>
              <a:t>Construct a prototype projectile to test actuation of the smart functionality within the projectile. </a:t>
            </a:r>
          </a:p>
          <a:p>
            <a:endParaRPr lang="en-US"/>
          </a:p>
        </p:txBody>
      </p:sp>
      <p:sp>
        <p:nvSpPr>
          <p:cNvPr id="4" name="Content Placeholder 3">
            <a:extLst>
              <a:ext uri="{FF2B5EF4-FFF2-40B4-BE49-F238E27FC236}">
                <a16:creationId xmlns:a16="http://schemas.microsoft.com/office/drawing/2014/main" id="{852C4AEA-3A47-4B2D-99DE-31B5205CF980}"/>
              </a:ext>
            </a:extLst>
          </p:cNvPr>
          <p:cNvSpPr>
            <a:spLocks noGrp="1"/>
          </p:cNvSpPr>
          <p:nvPr>
            <p:ph sz="quarter" idx="11"/>
          </p:nvPr>
        </p:nvSpPr>
        <p:spPr/>
        <p:txBody>
          <a:bodyPr/>
          <a:lstStyle/>
          <a:p>
            <a:endParaRPr lang="en-US"/>
          </a:p>
        </p:txBody>
      </p:sp>
      <p:sp>
        <p:nvSpPr>
          <p:cNvPr id="5" name="Slide Number Placeholder 4">
            <a:extLst>
              <a:ext uri="{FF2B5EF4-FFF2-40B4-BE49-F238E27FC236}">
                <a16:creationId xmlns:a16="http://schemas.microsoft.com/office/drawing/2014/main" id="{5A6C7473-E571-40D4-AD43-EC69676C80DD}"/>
              </a:ext>
            </a:extLst>
          </p:cNvPr>
          <p:cNvSpPr>
            <a:spLocks noGrp="1"/>
          </p:cNvSpPr>
          <p:nvPr>
            <p:ph type="sldNum" sz="quarter" idx="4"/>
          </p:nvPr>
        </p:nvSpPr>
        <p:spPr/>
        <p:txBody>
          <a:bodyPr/>
          <a:lstStyle/>
          <a:p>
            <a:fld id="{1504101C-439A-4B4A-8615-B63CB065D830}" type="slidenum">
              <a:rPr lang="en-US" smtClean="0"/>
              <a:t>27</a:t>
            </a:fld>
            <a:endParaRPr lang="en-US"/>
          </a:p>
        </p:txBody>
      </p:sp>
    </p:spTree>
    <p:extLst>
      <p:ext uri="{BB962C8B-B14F-4D97-AF65-F5344CB8AC3E}">
        <p14:creationId xmlns:p14="http://schemas.microsoft.com/office/powerpoint/2010/main" val="1792456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1B44-139A-487F-A9A7-532B668F67AB}"/>
              </a:ext>
            </a:extLst>
          </p:cNvPr>
          <p:cNvSpPr>
            <a:spLocks noGrp="1"/>
          </p:cNvSpPr>
          <p:nvPr>
            <p:ph type="title"/>
          </p:nvPr>
        </p:nvSpPr>
        <p:spPr/>
        <p:txBody>
          <a:bodyPr/>
          <a:lstStyle/>
          <a:p>
            <a:pPr algn="ctr"/>
            <a:r>
              <a:rPr lang="en-US"/>
              <a:t>Market</a:t>
            </a:r>
          </a:p>
        </p:txBody>
      </p:sp>
      <p:sp>
        <p:nvSpPr>
          <p:cNvPr id="3" name="Content Placeholder 2">
            <a:extLst>
              <a:ext uri="{FF2B5EF4-FFF2-40B4-BE49-F238E27FC236}">
                <a16:creationId xmlns:a16="http://schemas.microsoft.com/office/drawing/2014/main" id="{3C43AF9B-21F6-4551-9040-113E6F29A6BE}"/>
              </a:ext>
            </a:extLst>
          </p:cNvPr>
          <p:cNvSpPr>
            <a:spLocks noGrp="1"/>
          </p:cNvSpPr>
          <p:nvPr>
            <p:ph idx="1"/>
          </p:nvPr>
        </p:nvSpPr>
        <p:spPr/>
        <p:txBody>
          <a:bodyPr/>
          <a:lstStyle/>
          <a:p>
            <a:pPr algn="l" rtl="0" fontAlgn="base"/>
            <a:r>
              <a:rPr lang="en-US" sz="1800" b="0" i="0">
                <a:solidFill>
                  <a:srgbClr val="000000"/>
                </a:solidFill>
                <a:effectLst/>
                <a:latin typeface="Times New Roman" panose="02020603050405020304" pitchFamily="18" charset="0"/>
              </a:rPr>
              <a:t>The primary market for this project was seen as the company or organization that the product would be directly constructed for and would use the product. </a:t>
            </a:r>
          </a:p>
          <a:p>
            <a:pPr algn="l" rtl="0" fontAlgn="base"/>
            <a:endParaRPr lang="en-US" sz="1800">
              <a:solidFill>
                <a:srgbClr val="000000"/>
              </a:solidFill>
              <a:latin typeface="Times New Roman" panose="02020603050405020304" pitchFamily="18" charset="0"/>
            </a:endParaRPr>
          </a:p>
          <a:p>
            <a:pPr algn="l" rtl="0" fontAlgn="base"/>
            <a:r>
              <a:rPr lang="en-US" sz="1800" b="0" i="0">
                <a:solidFill>
                  <a:srgbClr val="000000"/>
                </a:solidFill>
                <a:effectLst/>
                <a:latin typeface="Times New Roman" panose="02020603050405020304" pitchFamily="18" charset="0"/>
              </a:rPr>
              <a:t>Primary Markets: </a:t>
            </a:r>
            <a:endParaRPr lang="en-US" b="0" i="0">
              <a:solidFill>
                <a:srgbClr val="000000"/>
              </a:solidFill>
              <a:effectLst/>
              <a:latin typeface="Times New Roman" panose="02020603050405020304" pitchFamily="18" charset="0"/>
            </a:endParaRPr>
          </a:p>
          <a:p>
            <a:pPr lvl="1" fontAlgn="base"/>
            <a:r>
              <a:rPr lang="en-US" sz="1400" b="0" i="0">
                <a:solidFill>
                  <a:srgbClr val="000000"/>
                </a:solidFill>
                <a:effectLst/>
                <a:latin typeface="Times New Roman" panose="02020603050405020304" pitchFamily="18" charset="0"/>
              </a:rPr>
              <a:t>Florida Center for Advanced Aero Propulsion (FCAAP) </a:t>
            </a:r>
          </a:p>
          <a:p>
            <a:pPr lvl="1" fontAlgn="base"/>
            <a:endParaRPr lang="en-US" sz="1800" b="0" i="0">
              <a:solidFill>
                <a:srgbClr val="000000"/>
              </a:solidFill>
              <a:effectLst/>
              <a:latin typeface="Times New Roman" panose="02020603050405020304" pitchFamily="18" charset="0"/>
            </a:endParaRPr>
          </a:p>
          <a:p>
            <a:pPr algn="l" rtl="0" fontAlgn="base"/>
            <a:r>
              <a:rPr lang="en-US" sz="1800" b="0" i="0">
                <a:solidFill>
                  <a:srgbClr val="000000"/>
                </a:solidFill>
                <a:effectLst/>
                <a:latin typeface="Times New Roman" panose="02020603050405020304" pitchFamily="18" charset="0"/>
              </a:rPr>
              <a:t>The secondary markets are a makeup of other companies or organizations who may benefit from or would be interested in purchasing the results of this project. </a:t>
            </a:r>
          </a:p>
          <a:p>
            <a:pPr algn="l" rtl="0" fontAlgn="base"/>
            <a:r>
              <a:rPr lang="en-US" sz="1800" b="0" i="0">
                <a:solidFill>
                  <a:srgbClr val="000000"/>
                </a:solidFill>
                <a:effectLst/>
                <a:latin typeface="Times New Roman" panose="02020603050405020304" pitchFamily="18" charset="0"/>
              </a:rPr>
              <a:t>Secondary Markets: </a:t>
            </a:r>
            <a:endParaRPr lang="en-US" b="0" i="0">
              <a:solidFill>
                <a:srgbClr val="000000"/>
              </a:solidFill>
              <a:effectLst/>
              <a:latin typeface="Times New Roman" panose="02020603050405020304" pitchFamily="18" charset="0"/>
            </a:endParaRPr>
          </a:p>
          <a:p>
            <a:pPr lvl="1" fontAlgn="base"/>
            <a:r>
              <a:rPr lang="en-US" sz="1400" b="0" i="0">
                <a:solidFill>
                  <a:srgbClr val="000000"/>
                </a:solidFill>
                <a:effectLst/>
                <a:latin typeface="Times New Roman" panose="02020603050405020304" pitchFamily="18" charset="0"/>
              </a:rPr>
              <a:t>Air Force Office of Scientific Research (AFOSR) </a:t>
            </a:r>
          </a:p>
          <a:p>
            <a:pPr lvl="1" fontAlgn="base"/>
            <a:r>
              <a:rPr lang="en-US" sz="1400" b="0" i="0">
                <a:solidFill>
                  <a:srgbClr val="000000"/>
                </a:solidFill>
                <a:effectLst/>
                <a:latin typeface="Times New Roman" panose="02020603050405020304" pitchFamily="18" charset="0"/>
              </a:rPr>
              <a:t>Lockheed Martin </a:t>
            </a:r>
          </a:p>
          <a:p>
            <a:pPr lvl="1" fontAlgn="base"/>
            <a:r>
              <a:rPr lang="en-US" sz="1400" b="0" i="0">
                <a:solidFill>
                  <a:srgbClr val="000000"/>
                </a:solidFill>
                <a:effectLst/>
                <a:latin typeface="Times New Roman" panose="02020603050405020304" pitchFamily="18" charset="0"/>
              </a:rPr>
              <a:t>Raytheon Technologies </a:t>
            </a:r>
          </a:p>
          <a:p>
            <a:pPr lvl="1" fontAlgn="base"/>
            <a:r>
              <a:rPr lang="en-US" sz="1400" b="0" i="0">
                <a:solidFill>
                  <a:srgbClr val="000000"/>
                </a:solidFill>
                <a:effectLst/>
                <a:latin typeface="Times New Roman" panose="02020603050405020304" pitchFamily="18" charset="0"/>
              </a:rPr>
              <a:t>Northrop Grumman </a:t>
            </a:r>
          </a:p>
          <a:p>
            <a:endParaRPr lang="en-US"/>
          </a:p>
        </p:txBody>
      </p:sp>
      <p:sp>
        <p:nvSpPr>
          <p:cNvPr id="4" name="Content Placeholder 3">
            <a:extLst>
              <a:ext uri="{FF2B5EF4-FFF2-40B4-BE49-F238E27FC236}">
                <a16:creationId xmlns:a16="http://schemas.microsoft.com/office/drawing/2014/main" id="{7944BB40-2FB1-4983-9944-A252810DEABC}"/>
              </a:ext>
            </a:extLst>
          </p:cNvPr>
          <p:cNvSpPr>
            <a:spLocks noGrp="1"/>
          </p:cNvSpPr>
          <p:nvPr>
            <p:ph sz="quarter" idx="11"/>
          </p:nvPr>
        </p:nvSpPr>
        <p:spPr/>
        <p:txBody>
          <a:bodyPr/>
          <a:lstStyle/>
          <a:p>
            <a:endParaRPr lang="en-US"/>
          </a:p>
        </p:txBody>
      </p:sp>
      <p:sp>
        <p:nvSpPr>
          <p:cNvPr id="6" name="Slide Number Placeholder 5">
            <a:extLst>
              <a:ext uri="{FF2B5EF4-FFF2-40B4-BE49-F238E27FC236}">
                <a16:creationId xmlns:a16="http://schemas.microsoft.com/office/drawing/2014/main" id="{E3399300-22A2-473A-BE63-75A76D228B82}"/>
              </a:ext>
            </a:extLst>
          </p:cNvPr>
          <p:cNvSpPr>
            <a:spLocks noGrp="1"/>
          </p:cNvSpPr>
          <p:nvPr>
            <p:ph type="sldNum" sz="quarter" idx="4"/>
          </p:nvPr>
        </p:nvSpPr>
        <p:spPr/>
        <p:txBody>
          <a:bodyPr/>
          <a:lstStyle/>
          <a:p>
            <a:fld id="{1504101C-439A-4B4A-8615-B63CB065D830}" type="slidenum">
              <a:rPr lang="en-US" smtClean="0"/>
              <a:t>28</a:t>
            </a:fld>
            <a:endParaRPr lang="en-US"/>
          </a:p>
        </p:txBody>
      </p:sp>
    </p:spTree>
    <p:extLst>
      <p:ext uri="{BB962C8B-B14F-4D97-AF65-F5344CB8AC3E}">
        <p14:creationId xmlns:p14="http://schemas.microsoft.com/office/powerpoint/2010/main" val="1404079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45B2-13A3-418F-8A5A-C9024454B06B}"/>
              </a:ext>
            </a:extLst>
          </p:cNvPr>
          <p:cNvSpPr>
            <a:spLocks noGrp="1"/>
          </p:cNvSpPr>
          <p:nvPr>
            <p:ph type="title"/>
          </p:nvPr>
        </p:nvSpPr>
        <p:spPr/>
        <p:txBody>
          <a:bodyPr/>
          <a:lstStyle/>
          <a:p>
            <a:pPr algn="ctr"/>
            <a:r>
              <a:rPr lang="en-US"/>
              <a:t>Assumptions</a:t>
            </a:r>
          </a:p>
        </p:txBody>
      </p:sp>
      <p:sp>
        <p:nvSpPr>
          <p:cNvPr id="5" name="Rectangle: Rounded Corners 4">
            <a:extLst>
              <a:ext uri="{FF2B5EF4-FFF2-40B4-BE49-F238E27FC236}">
                <a16:creationId xmlns:a16="http://schemas.microsoft.com/office/drawing/2014/main" id="{F68D44B7-0121-4383-807B-BE32182C2429}"/>
              </a:ext>
            </a:extLst>
          </p:cNvPr>
          <p:cNvSpPr/>
          <p:nvPr/>
        </p:nvSpPr>
        <p:spPr>
          <a:xfrm>
            <a:off x="7895264" y="1416515"/>
            <a:ext cx="1962563" cy="1936179"/>
          </a:xfrm>
          <a:prstGeom prst="roundRect">
            <a:avLst/>
          </a:prstGeom>
          <a:solidFill>
            <a:schemeClr val="accent1">
              <a:lumMod val="20000"/>
              <a:lumOff val="80000"/>
            </a:schemeClr>
          </a:solidFill>
          <a:ln w="25400"/>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Source Sans Pro Black" panose="020B0604020202020204" pitchFamily="34" charset="0"/>
                <a:cs typeface="Aharoni" panose="020B0604020202020204" pitchFamily="2" charset="-79"/>
              </a:rPr>
              <a:t>Propulsion</a:t>
            </a:r>
          </a:p>
          <a:p>
            <a:pPr algn="ctr"/>
            <a:endParaRPr lang="en-US"/>
          </a:p>
          <a:p>
            <a:pPr algn="ctr"/>
            <a:endParaRPr lang="en-US"/>
          </a:p>
          <a:p>
            <a:pPr algn="ctr"/>
            <a:endParaRPr lang="en-US"/>
          </a:p>
          <a:p>
            <a:pPr algn="ctr"/>
            <a:endParaRPr lang="en-US"/>
          </a:p>
        </p:txBody>
      </p:sp>
      <p:sp>
        <p:nvSpPr>
          <p:cNvPr id="18" name="Freeform: Shape 17">
            <a:extLst>
              <a:ext uri="{FF2B5EF4-FFF2-40B4-BE49-F238E27FC236}">
                <a16:creationId xmlns:a16="http://schemas.microsoft.com/office/drawing/2014/main" id="{0A8EC67E-6156-426B-8BA2-E0C2B50C7E21}"/>
              </a:ext>
            </a:extLst>
          </p:cNvPr>
          <p:cNvSpPr/>
          <p:nvPr/>
        </p:nvSpPr>
        <p:spPr>
          <a:xfrm>
            <a:off x="8212227" y="2088535"/>
            <a:ext cx="1328636" cy="744749"/>
          </a:xfrm>
          <a:custGeom>
            <a:avLst/>
            <a:gdLst>
              <a:gd name="connsiteX0" fmla="*/ 1209360 w 1328636"/>
              <a:gd name="connsiteY0" fmla="*/ 283845 h 744749"/>
              <a:gd name="connsiteX1" fmla="*/ 1328636 w 1328636"/>
              <a:gd name="connsiteY1" fmla="*/ 664318 h 744749"/>
              <a:gd name="connsiteX2" fmla="*/ 1328636 w 1328636"/>
              <a:gd name="connsiteY2" fmla="*/ 724711 h 744749"/>
              <a:gd name="connsiteX3" fmla="*/ 1238047 w 1328636"/>
              <a:gd name="connsiteY3" fmla="*/ 724711 h 744749"/>
              <a:gd name="connsiteX4" fmla="*/ 1238047 w 1328636"/>
              <a:gd name="connsiteY4" fmla="*/ 664318 h 744749"/>
              <a:gd name="connsiteX5" fmla="*/ 1209360 w 1328636"/>
              <a:gd name="connsiteY5" fmla="*/ 486160 h 744749"/>
              <a:gd name="connsiteX6" fmla="*/ 1153497 w 1328636"/>
              <a:gd name="connsiteY6" fmla="*/ 508807 h 744749"/>
              <a:gd name="connsiteX7" fmla="*/ 1132360 w 1328636"/>
              <a:gd name="connsiteY7" fmla="*/ 452944 h 744749"/>
              <a:gd name="connsiteX8" fmla="*/ 1188223 w 1328636"/>
              <a:gd name="connsiteY8" fmla="*/ 428787 h 744749"/>
              <a:gd name="connsiteX9" fmla="*/ 1144439 w 1328636"/>
              <a:gd name="connsiteY9" fmla="*/ 348767 h 744749"/>
              <a:gd name="connsiteX10" fmla="*/ 1177655 w 1328636"/>
              <a:gd name="connsiteY10" fmla="*/ 166079 h 744749"/>
              <a:gd name="connsiteX11" fmla="*/ 708103 w 1328636"/>
              <a:gd name="connsiteY11" fmla="*/ 723200 h 744749"/>
              <a:gd name="connsiteX12" fmla="*/ 622044 w 1328636"/>
              <a:gd name="connsiteY12" fmla="*/ 730749 h 744749"/>
              <a:gd name="connsiteX13" fmla="*/ 614495 w 1328636"/>
              <a:gd name="connsiteY13" fmla="*/ 644690 h 744749"/>
              <a:gd name="connsiteX14" fmla="*/ 622044 w 1328636"/>
              <a:gd name="connsiteY14" fmla="*/ 637141 h 744749"/>
              <a:gd name="connsiteX15" fmla="*/ 664318 w 1328636"/>
              <a:gd name="connsiteY15" fmla="*/ 0 h 744749"/>
              <a:gd name="connsiteX16" fmla="*/ 1061399 w 1328636"/>
              <a:gd name="connsiteY16" fmla="*/ 132864 h 744749"/>
              <a:gd name="connsiteX17" fmla="*/ 996477 w 1328636"/>
              <a:gd name="connsiteY17" fmla="*/ 197786 h 744749"/>
              <a:gd name="connsiteX18" fmla="*/ 916457 w 1328636"/>
              <a:gd name="connsiteY18" fmla="*/ 149472 h 744749"/>
              <a:gd name="connsiteX19" fmla="*/ 893810 w 1328636"/>
              <a:gd name="connsiteY19" fmla="*/ 205335 h 744749"/>
              <a:gd name="connsiteX20" fmla="*/ 837947 w 1328636"/>
              <a:gd name="connsiteY20" fmla="*/ 181178 h 744749"/>
              <a:gd name="connsiteX21" fmla="*/ 860594 w 1328636"/>
              <a:gd name="connsiteY21" fmla="*/ 126824 h 744749"/>
              <a:gd name="connsiteX22" fmla="*/ 694514 w 1328636"/>
              <a:gd name="connsiteY22" fmla="*/ 92099 h 744749"/>
              <a:gd name="connsiteX23" fmla="*/ 694514 w 1328636"/>
              <a:gd name="connsiteY23" fmla="*/ 152491 h 744749"/>
              <a:gd name="connsiteX24" fmla="*/ 664318 w 1328636"/>
              <a:gd name="connsiteY24" fmla="*/ 150981 h 744749"/>
              <a:gd name="connsiteX25" fmla="*/ 634122 w 1328636"/>
              <a:gd name="connsiteY25" fmla="*/ 152491 h 744749"/>
              <a:gd name="connsiteX26" fmla="*/ 634122 w 1328636"/>
              <a:gd name="connsiteY26" fmla="*/ 92099 h 744749"/>
              <a:gd name="connsiteX27" fmla="*/ 468042 w 1328636"/>
              <a:gd name="connsiteY27" fmla="*/ 125315 h 744749"/>
              <a:gd name="connsiteX28" fmla="*/ 490689 w 1328636"/>
              <a:gd name="connsiteY28" fmla="*/ 181178 h 744749"/>
              <a:gd name="connsiteX29" fmla="*/ 434826 w 1328636"/>
              <a:gd name="connsiteY29" fmla="*/ 205335 h 744749"/>
              <a:gd name="connsiteX30" fmla="*/ 412179 w 1328636"/>
              <a:gd name="connsiteY30" fmla="*/ 149472 h 744749"/>
              <a:gd name="connsiteX31" fmla="*/ 273276 w 1328636"/>
              <a:gd name="connsiteY31" fmla="*/ 246100 h 744749"/>
              <a:gd name="connsiteX32" fmla="*/ 315551 w 1328636"/>
              <a:gd name="connsiteY32" fmla="*/ 288374 h 744749"/>
              <a:gd name="connsiteX33" fmla="*/ 273276 w 1328636"/>
              <a:gd name="connsiteY33" fmla="*/ 332159 h 744749"/>
              <a:gd name="connsiteX34" fmla="*/ 231001 w 1328636"/>
              <a:gd name="connsiteY34" fmla="*/ 289884 h 744749"/>
              <a:gd name="connsiteX35" fmla="*/ 140413 w 1328636"/>
              <a:gd name="connsiteY35" fmla="*/ 430297 h 744749"/>
              <a:gd name="connsiteX36" fmla="*/ 196276 w 1328636"/>
              <a:gd name="connsiteY36" fmla="*/ 452944 h 744749"/>
              <a:gd name="connsiteX37" fmla="*/ 175138 w 1328636"/>
              <a:gd name="connsiteY37" fmla="*/ 508807 h 744749"/>
              <a:gd name="connsiteX38" fmla="*/ 119275 w 1328636"/>
              <a:gd name="connsiteY38" fmla="*/ 486160 h 744749"/>
              <a:gd name="connsiteX39" fmla="*/ 90589 w 1328636"/>
              <a:gd name="connsiteY39" fmla="*/ 664318 h 744749"/>
              <a:gd name="connsiteX40" fmla="*/ 90589 w 1328636"/>
              <a:gd name="connsiteY40" fmla="*/ 724711 h 744749"/>
              <a:gd name="connsiteX41" fmla="*/ 0 w 1328636"/>
              <a:gd name="connsiteY41" fmla="*/ 724711 h 744749"/>
              <a:gd name="connsiteX42" fmla="*/ 0 w 1328636"/>
              <a:gd name="connsiteY42" fmla="*/ 664318 h 744749"/>
              <a:gd name="connsiteX43" fmla="*/ 664318 w 1328636"/>
              <a:gd name="connsiteY43" fmla="*/ 0 h 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28636" h="744749">
                <a:moveTo>
                  <a:pt x="1209360" y="283845"/>
                </a:moveTo>
                <a:cubicBezTo>
                  <a:pt x="1284851" y="392552"/>
                  <a:pt x="1328636" y="522396"/>
                  <a:pt x="1328636" y="664318"/>
                </a:cubicBezTo>
                <a:lnTo>
                  <a:pt x="1328636" y="724711"/>
                </a:lnTo>
                <a:lnTo>
                  <a:pt x="1238047" y="724711"/>
                </a:lnTo>
                <a:lnTo>
                  <a:pt x="1238047" y="664318"/>
                </a:lnTo>
                <a:cubicBezTo>
                  <a:pt x="1238047" y="602416"/>
                  <a:pt x="1227478" y="542023"/>
                  <a:pt x="1209360" y="486160"/>
                </a:cubicBezTo>
                <a:lnTo>
                  <a:pt x="1153497" y="508807"/>
                </a:lnTo>
                <a:cubicBezTo>
                  <a:pt x="1147458" y="490689"/>
                  <a:pt x="1139909" y="471062"/>
                  <a:pt x="1132360" y="452944"/>
                </a:cubicBezTo>
                <a:lnTo>
                  <a:pt x="1188223" y="428787"/>
                </a:lnTo>
                <a:cubicBezTo>
                  <a:pt x="1176145" y="401610"/>
                  <a:pt x="1161046" y="374434"/>
                  <a:pt x="1144439" y="348767"/>
                </a:cubicBezTo>
                <a:close/>
                <a:moveTo>
                  <a:pt x="1177655" y="166079"/>
                </a:moveTo>
                <a:lnTo>
                  <a:pt x="708103" y="723200"/>
                </a:lnTo>
                <a:cubicBezTo>
                  <a:pt x="685456" y="748867"/>
                  <a:pt x="647710" y="751887"/>
                  <a:pt x="622044" y="730749"/>
                </a:cubicBezTo>
                <a:cubicBezTo>
                  <a:pt x="596377" y="708102"/>
                  <a:pt x="593357" y="670357"/>
                  <a:pt x="614495" y="644690"/>
                </a:cubicBezTo>
                <a:cubicBezTo>
                  <a:pt x="617514" y="641670"/>
                  <a:pt x="619024" y="638651"/>
                  <a:pt x="622044" y="637141"/>
                </a:cubicBezTo>
                <a:close/>
                <a:moveTo>
                  <a:pt x="664318" y="0"/>
                </a:moveTo>
                <a:cubicBezTo>
                  <a:pt x="813790" y="0"/>
                  <a:pt x="951183" y="49824"/>
                  <a:pt x="1061399" y="132864"/>
                </a:cubicBezTo>
                <a:lnTo>
                  <a:pt x="996477" y="197786"/>
                </a:lnTo>
                <a:cubicBezTo>
                  <a:pt x="970810" y="179668"/>
                  <a:pt x="945143" y="163060"/>
                  <a:pt x="916457" y="149472"/>
                </a:cubicBezTo>
                <a:lnTo>
                  <a:pt x="893810" y="205335"/>
                </a:lnTo>
                <a:cubicBezTo>
                  <a:pt x="875692" y="196276"/>
                  <a:pt x="857574" y="188727"/>
                  <a:pt x="837947" y="181178"/>
                </a:cubicBezTo>
                <a:lnTo>
                  <a:pt x="860594" y="126824"/>
                </a:lnTo>
                <a:cubicBezTo>
                  <a:pt x="809260" y="107197"/>
                  <a:pt x="753397" y="95118"/>
                  <a:pt x="694514" y="92099"/>
                </a:cubicBezTo>
                <a:lnTo>
                  <a:pt x="694514" y="152491"/>
                </a:lnTo>
                <a:cubicBezTo>
                  <a:pt x="683946" y="150981"/>
                  <a:pt x="674887" y="150981"/>
                  <a:pt x="664318" y="150981"/>
                </a:cubicBezTo>
                <a:cubicBezTo>
                  <a:pt x="653749" y="150981"/>
                  <a:pt x="644690" y="152491"/>
                  <a:pt x="634122" y="152491"/>
                </a:cubicBezTo>
                <a:lnTo>
                  <a:pt x="634122" y="92099"/>
                </a:lnTo>
                <a:cubicBezTo>
                  <a:pt x="575239" y="95118"/>
                  <a:pt x="519376" y="105687"/>
                  <a:pt x="468042" y="125315"/>
                </a:cubicBezTo>
                <a:lnTo>
                  <a:pt x="490689" y="181178"/>
                </a:lnTo>
                <a:cubicBezTo>
                  <a:pt x="471062" y="188727"/>
                  <a:pt x="452944" y="196276"/>
                  <a:pt x="434826" y="205335"/>
                </a:cubicBezTo>
                <a:lnTo>
                  <a:pt x="412179" y="149472"/>
                </a:lnTo>
                <a:cubicBezTo>
                  <a:pt x="360845" y="175138"/>
                  <a:pt x="314041" y="208354"/>
                  <a:pt x="273276" y="246100"/>
                </a:cubicBezTo>
                <a:lnTo>
                  <a:pt x="315551" y="288374"/>
                </a:lnTo>
                <a:cubicBezTo>
                  <a:pt x="300453" y="301963"/>
                  <a:pt x="286865" y="317061"/>
                  <a:pt x="273276" y="332159"/>
                </a:cubicBezTo>
                <a:lnTo>
                  <a:pt x="231001" y="289884"/>
                </a:lnTo>
                <a:cubicBezTo>
                  <a:pt x="194766" y="330649"/>
                  <a:pt x="163060" y="378963"/>
                  <a:pt x="140413" y="430297"/>
                </a:cubicBezTo>
                <a:lnTo>
                  <a:pt x="196276" y="452944"/>
                </a:lnTo>
                <a:cubicBezTo>
                  <a:pt x="188727" y="471062"/>
                  <a:pt x="181178" y="489180"/>
                  <a:pt x="175138" y="508807"/>
                </a:cubicBezTo>
                <a:lnTo>
                  <a:pt x="119275" y="486160"/>
                </a:lnTo>
                <a:cubicBezTo>
                  <a:pt x="101158" y="542023"/>
                  <a:pt x="90589" y="602416"/>
                  <a:pt x="90589" y="664318"/>
                </a:cubicBezTo>
                <a:lnTo>
                  <a:pt x="90589" y="724711"/>
                </a:lnTo>
                <a:lnTo>
                  <a:pt x="0" y="724711"/>
                </a:lnTo>
                <a:lnTo>
                  <a:pt x="0" y="664318"/>
                </a:lnTo>
                <a:cubicBezTo>
                  <a:pt x="0" y="297433"/>
                  <a:pt x="297433" y="0"/>
                  <a:pt x="664318" y="0"/>
                </a:cubicBezTo>
                <a:close/>
              </a:path>
            </a:pathLst>
          </a:custGeom>
          <a:solidFill>
            <a:srgbClr val="000000"/>
          </a:solidFill>
          <a:ln w="15081" cap="flat">
            <a:noFill/>
            <a:prstDash val="solid"/>
            <a:miter/>
          </a:ln>
        </p:spPr>
        <p:txBody>
          <a:bodyPr rtlCol="0" anchor="ctr"/>
          <a:lstStyle/>
          <a:p>
            <a:endParaRPr lang="en-US"/>
          </a:p>
        </p:txBody>
      </p:sp>
      <p:sp>
        <p:nvSpPr>
          <p:cNvPr id="26" name="Rectangle: Rounded Corners 25">
            <a:extLst>
              <a:ext uri="{FF2B5EF4-FFF2-40B4-BE49-F238E27FC236}">
                <a16:creationId xmlns:a16="http://schemas.microsoft.com/office/drawing/2014/main" id="{7DA6923D-7E79-40CB-907B-5434A53C2448}"/>
              </a:ext>
            </a:extLst>
          </p:cNvPr>
          <p:cNvSpPr/>
          <p:nvPr/>
        </p:nvSpPr>
        <p:spPr>
          <a:xfrm>
            <a:off x="10036140" y="2460910"/>
            <a:ext cx="1962563" cy="1936179"/>
          </a:xfrm>
          <a:prstGeom prst="roundRect">
            <a:avLst/>
          </a:prstGeom>
          <a:solidFill>
            <a:schemeClr val="accent6">
              <a:lumMod val="20000"/>
              <a:lumOff val="80000"/>
            </a:schemeClr>
          </a:solidFill>
          <a:ln w="25400"/>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Source Sans Pro Black" panose="020B0604020202020204" pitchFamily="34" charset="0"/>
                <a:cs typeface="Aharoni" panose="020B0604020202020204" pitchFamily="2" charset="-79"/>
              </a:rPr>
              <a:t>Deployment</a:t>
            </a:r>
          </a:p>
          <a:p>
            <a:pPr algn="ctr"/>
            <a:endParaRPr lang="en-US"/>
          </a:p>
          <a:p>
            <a:pPr algn="ctr"/>
            <a:endParaRPr lang="en-US"/>
          </a:p>
          <a:p>
            <a:pPr algn="ctr"/>
            <a:endParaRPr lang="en-US"/>
          </a:p>
          <a:p>
            <a:pPr algn="ctr"/>
            <a:endParaRPr lang="en-US"/>
          </a:p>
        </p:txBody>
      </p:sp>
      <p:sp>
        <p:nvSpPr>
          <p:cNvPr id="27" name="Rectangle: Rounded Corners 26">
            <a:extLst>
              <a:ext uri="{FF2B5EF4-FFF2-40B4-BE49-F238E27FC236}">
                <a16:creationId xmlns:a16="http://schemas.microsoft.com/office/drawing/2014/main" id="{B65AB567-A47E-4E88-B8FE-1BE6243B456B}"/>
              </a:ext>
            </a:extLst>
          </p:cNvPr>
          <p:cNvSpPr/>
          <p:nvPr/>
        </p:nvSpPr>
        <p:spPr>
          <a:xfrm>
            <a:off x="7761698" y="3664097"/>
            <a:ext cx="1962563" cy="1936179"/>
          </a:xfrm>
          <a:prstGeom prst="roundRect">
            <a:avLst/>
          </a:prstGeom>
          <a:solidFill>
            <a:schemeClr val="tx2">
              <a:lumMod val="20000"/>
              <a:lumOff val="80000"/>
            </a:schemeClr>
          </a:solidFill>
          <a:ln w="25400"/>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Source Sans Pro Black" panose="020B0604020202020204" pitchFamily="34" charset="0"/>
                <a:cs typeface="Aharoni" panose="020B0604020202020204" pitchFamily="2" charset="-79"/>
              </a:rPr>
              <a:t>Storage</a:t>
            </a:r>
          </a:p>
          <a:p>
            <a:pPr algn="ctr"/>
            <a:endParaRPr lang="en-US"/>
          </a:p>
          <a:p>
            <a:pPr algn="ctr"/>
            <a:endParaRPr lang="en-US"/>
          </a:p>
          <a:p>
            <a:pPr algn="ctr"/>
            <a:endParaRPr lang="en-US"/>
          </a:p>
          <a:p>
            <a:pPr algn="ctr"/>
            <a:endParaRPr lang="en-US"/>
          </a:p>
        </p:txBody>
      </p:sp>
      <p:pic>
        <p:nvPicPr>
          <p:cNvPr id="12" name="Graphic 11" descr="Box with solid fill">
            <a:extLst>
              <a:ext uri="{FF2B5EF4-FFF2-40B4-BE49-F238E27FC236}">
                <a16:creationId xmlns:a16="http://schemas.microsoft.com/office/drawing/2014/main" id="{DC74AC88-BCCD-4672-AF3D-2DFF705BB1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0197" y="4228305"/>
            <a:ext cx="1325563" cy="1325563"/>
          </a:xfrm>
          <a:prstGeom prst="rect">
            <a:avLst/>
          </a:prstGeom>
        </p:spPr>
      </p:pic>
      <p:grpSp>
        <p:nvGrpSpPr>
          <p:cNvPr id="9" name="Group 8">
            <a:extLst>
              <a:ext uri="{FF2B5EF4-FFF2-40B4-BE49-F238E27FC236}">
                <a16:creationId xmlns:a16="http://schemas.microsoft.com/office/drawing/2014/main" id="{57624BB7-AC77-4945-9776-56EAE18C0A1D}"/>
              </a:ext>
            </a:extLst>
          </p:cNvPr>
          <p:cNvGrpSpPr/>
          <p:nvPr/>
        </p:nvGrpSpPr>
        <p:grpSpPr>
          <a:xfrm>
            <a:off x="10376421" y="2997650"/>
            <a:ext cx="1281999" cy="1146261"/>
            <a:chOff x="1289338" y="3451861"/>
            <a:chExt cx="1281999" cy="1146261"/>
          </a:xfrm>
        </p:grpSpPr>
        <p:pic>
          <p:nvPicPr>
            <p:cNvPr id="22" name="Graphic 21" descr="Arrow: Clockwise curve with solid fill">
              <a:extLst>
                <a:ext uri="{FF2B5EF4-FFF2-40B4-BE49-F238E27FC236}">
                  <a16:creationId xmlns:a16="http://schemas.microsoft.com/office/drawing/2014/main" id="{EFF99127-193B-46AA-8056-11494673DD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396832">
              <a:off x="1656937" y="3507581"/>
              <a:ext cx="914400" cy="914400"/>
            </a:xfrm>
            <a:prstGeom prst="rect">
              <a:avLst/>
            </a:prstGeom>
          </p:spPr>
        </p:pic>
        <p:pic>
          <p:nvPicPr>
            <p:cNvPr id="20" name="Graphic 19" descr="Airplane with solid fill">
              <a:extLst>
                <a:ext uri="{FF2B5EF4-FFF2-40B4-BE49-F238E27FC236}">
                  <a16:creationId xmlns:a16="http://schemas.microsoft.com/office/drawing/2014/main" id="{CE3147F9-6EEC-4809-91A4-92861DA227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9338" y="3451861"/>
              <a:ext cx="1146261" cy="1146261"/>
            </a:xfrm>
            <a:prstGeom prst="rect">
              <a:avLst/>
            </a:prstGeom>
          </p:spPr>
        </p:pic>
      </p:grpSp>
      <p:pic>
        <p:nvPicPr>
          <p:cNvPr id="33" name="Graphic 32" descr="Add with solid fill">
            <a:extLst>
              <a:ext uri="{FF2B5EF4-FFF2-40B4-BE49-F238E27FC236}">
                <a16:creationId xmlns:a16="http://schemas.microsoft.com/office/drawing/2014/main" id="{8DC9FFBC-F88E-4383-8F5C-0B4E778AD5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22285">
            <a:off x="7277683" y="757956"/>
            <a:ext cx="3197723" cy="3197723"/>
          </a:xfrm>
          <a:prstGeom prst="rect">
            <a:avLst/>
          </a:prstGeom>
        </p:spPr>
      </p:pic>
      <p:pic>
        <p:nvPicPr>
          <p:cNvPr id="21" name="Graphic 20" descr="Add with solid fill">
            <a:extLst>
              <a:ext uri="{FF2B5EF4-FFF2-40B4-BE49-F238E27FC236}">
                <a16:creationId xmlns:a16="http://schemas.microsoft.com/office/drawing/2014/main" id="{17EBFD19-8CE8-4715-9CF1-7C87C8B2B4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22285">
            <a:off x="7144117" y="3033324"/>
            <a:ext cx="3197723" cy="3197723"/>
          </a:xfrm>
          <a:prstGeom prst="rect">
            <a:avLst/>
          </a:prstGeom>
        </p:spPr>
      </p:pic>
      <p:pic>
        <p:nvPicPr>
          <p:cNvPr id="23" name="Graphic 22" descr="Add with solid fill">
            <a:extLst>
              <a:ext uri="{FF2B5EF4-FFF2-40B4-BE49-F238E27FC236}">
                <a16:creationId xmlns:a16="http://schemas.microsoft.com/office/drawing/2014/main" id="{924B0F1E-AC1C-430B-BCC3-58C452B7C7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22285">
            <a:off x="9405200" y="1830137"/>
            <a:ext cx="3197723" cy="3197723"/>
          </a:xfrm>
          <a:prstGeom prst="rect">
            <a:avLst/>
          </a:prstGeom>
        </p:spPr>
      </p:pic>
      <p:sp>
        <p:nvSpPr>
          <p:cNvPr id="11" name="TextBox 10">
            <a:extLst>
              <a:ext uri="{FF2B5EF4-FFF2-40B4-BE49-F238E27FC236}">
                <a16:creationId xmlns:a16="http://schemas.microsoft.com/office/drawing/2014/main" id="{E64318D2-ADEA-4F34-B4C7-FD8DFAC43159}"/>
              </a:ext>
            </a:extLst>
          </p:cNvPr>
          <p:cNvSpPr txBox="1"/>
          <p:nvPr/>
        </p:nvSpPr>
        <p:spPr>
          <a:xfrm>
            <a:off x="753858" y="1584351"/>
            <a:ext cx="7085758" cy="3785652"/>
          </a:xfrm>
          <a:prstGeom prst="rect">
            <a:avLst/>
          </a:prstGeom>
          <a:noFill/>
        </p:spPr>
        <p:txBody>
          <a:bodyPr wrap="square" rtlCol="0">
            <a:spAutoFit/>
          </a:bodyPr>
          <a:lstStyle/>
          <a:p>
            <a:r>
              <a:rPr lang="en-US" sz="2000" b="0" i="0">
                <a:solidFill>
                  <a:srgbClr val="000000"/>
                </a:solidFill>
                <a:effectLst/>
                <a:latin typeface="Times New Roman" panose="02020603050405020304" pitchFamily="18" charset="0"/>
              </a:rPr>
              <a:t>It is assumed that:</a:t>
            </a:r>
          </a:p>
          <a:p>
            <a:endParaRPr lang="en-US" sz="2000" b="0" i="0">
              <a:solidFill>
                <a:srgbClr val="000000"/>
              </a:solidFill>
              <a:effectLst/>
              <a:latin typeface="Times New Roman" panose="02020603050405020304" pitchFamily="18" charset="0"/>
            </a:endParaRPr>
          </a:p>
          <a:p>
            <a:pPr>
              <a:lnSpc>
                <a:spcPct val="150000"/>
              </a:lnSpc>
            </a:pPr>
            <a:r>
              <a:rPr lang="en-US" sz="2000">
                <a:solidFill>
                  <a:srgbClr val="000000"/>
                </a:solidFill>
                <a:latin typeface="Times New Roman" panose="02020603050405020304" pitchFamily="18" charset="0"/>
              </a:rPr>
              <a:t>P</a:t>
            </a:r>
            <a:r>
              <a:rPr lang="en-US" sz="2000" b="0" i="0">
                <a:solidFill>
                  <a:srgbClr val="000000"/>
                </a:solidFill>
                <a:effectLst/>
                <a:latin typeface="Times New Roman" panose="02020603050405020304" pitchFamily="18" charset="0"/>
              </a:rPr>
              <a:t>rojectile deployment</a:t>
            </a:r>
          </a:p>
          <a:p>
            <a:pPr>
              <a:lnSpc>
                <a:spcPct val="150000"/>
              </a:lnSpc>
            </a:pPr>
            <a:r>
              <a:rPr lang="en-US" sz="2000">
                <a:solidFill>
                  <a:srgbClr val="000000"/>
                </a:solidFill>
                <a:latin typeface="Times New Roman" panose="02020603050405020304" pitchFamily="18" charset="0"/>
              </a:rPr>
              <a:t>E</a:t>
            </a:r>
            <a:r>
              <a:rPr lang="en-US" sz="2000" b="0" i="0">
                <a:solidFill>
                  <a:srgbClr val="000000"/>
                </a:solidFill>
                <a:effectLst/>
                <a:latin typeface="Times New Roman" panose="02020603050405020304" pitchFamily="18" charset="0"/>
              </a:rPr>
              <a:t>ntailing storage</a:t>
            </a:r>
          </a:p>
          <a:p>
            <a:pPr>
              <a:lnSpc>
                <a:spcPct val="150000"/>
              </a:lnSpc>
            </a:pPr>
            <a:r>
              <a:rPr lang="en-US" sz="2000" b="0" i="0">
                <a:solidFill>
                  <a:srgbClr val="000000"/>
                </a:solidFill>
                <a:effectLst/>
                <a:latin typeface="Times New Roman" panose="02020603050405020304" pitchFamily="18" charset="0"/>
              </a:rPr>
              <a:t>Transportation</a:t>
            </a:r>
          </a:p>
          <a:p>
            <a:pPr>
              <a:lnSpc>
                <a:spcPct val="150000"/>
              </a:lnSpc>
            </a:pPr>
            <a:r>
              <a:rPr lang="en-US" sz="2000">
                <a:solidFill>
                  <a:srgbClr val="000000"/>
                </a:solidFill>
                <a:latin typeface="Times New Roman" panose="02020603050405020304" pitchFamily="18" charset="0"/>
              </a:rPr>
              <a:t>I</a:t>
            </a:r>
            <a:r>
              <a:rPr lang="en-US" sz="2000" b="0" i="0">
                <a:solidFill>
                  <a:srgbClr val="000000"/>
                </a:solidFill>
                <a:effectLst/>
                <a:latin typeface="Times New Roman" panose="02020603050405020304" pitchFamily="18" charset="0"/>
              </a:rPr>
              <a:t>nitial launch</a:t>
            </a:r>
          </a:p>
          <a:p>
            <a:endParaRPr lang="en-US" sz="2000" b="0" i="0">
              <a:solidFill>
                <a:srgbClr val="000000"/>
              </a:solidFill>
              <a:effectLst/>
              <a:latin typeface="Times New Roman" panose="02020603050405020304" pitchFamily="18" charset="0"/>
            </a:endParaRPr>
          </a:p>
          <a:p>
            <a:r>
              <a:rPr lang="en-US" sz="2000" b="0" i="0">
                <a:solidFill>
                  <a:srgbClr val="000000"/>
                </a:solidFill>
                <a:effectLst/>
                <a:latin typeface="Times New Roman" panose="02020603050405020304" pitchFamily="18" charset="0"/>
              </a:rPr>
              <a:t>will be facilitated by technologies already implemented in the projectile. It is also assumed that the projectile will remain within earth’s atmospheric conditions for its use. </a:t>
            </a:r>
            <a:endParaRPr lang="en-US" sz="2000"/>
          </a:p>
        </p:txBody>
      </p:sp>
      <p:sp>
        <p:nvSpPr>
          <p:cNvPr id="3" name="Slide Number Placeholder 2">
            <a:extLst>
              <a:ext uri="{FF2B5EF4-FFF2-40B4-BE49-F238E27FC236}">
                <a16:creationId xmlns:a16="http://schemas.microsoft.com/office/drawing/2014/main" id="{F302EF82-8752-4117-9BB2-BF06423F0259}"/>
              </a:ext>
            </a:extLst>
          </p:cNvPr>
          <p:cNvSpPr>
            <a:spLocks noGrp="1"/>
          </p:cNvSpPr>
          <p:nvPr>
            <p:ph type="sldNum" sz="quarter" idx="4"/>
          </p:nvPr>
        </p:nvSpPr>
        <p:spPr/>
        <p:txBody>
          <a:bodyPr/>
          <a:lstStyle/>
          <a:p>
            <a:fld id="{1504101C-439A-4B4A-8615-B63CB065D830}" type="slidenum">
              <a:rPr lang="en-US" smtClean="0"/>
              <a:t>29</a:t>
            </a:fld>
            <a:endParaRPr lang="en-US"/>
          </a:p>
        </p:txBody>
      </p:sp>
    </p:spTree>
    <p:extLst>
      <p:ext uri="{BB962C8B-B14F-4D97-AF65-F5344CB8AC3E}">
        <p14:creationId xmlns:p14="http://schemas.microsoft.com/office/powerpoint/2010/main" val="151793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E3A4-FEFF-4CEB-B831-65732BD55DE5}"/>
              </a:ext>
            </a:extLst>
          </p:cNvPr>
          <p:cNvSpPr>
            <a:spLocks noGrp="1"/>
          </p:cNvSpPr>
          <p:nvPr>
            <p:ph type="title"/>
          </p:nvPr>
        </p:nvSpPr>
        <p:spPr/>
        <p:txBody>
          <a:bodyPr/>
          <a:lstStyle/>
          <a:p>
            <a:pPr algn="ctr"/>
            <a:r>
              <a:rPr lang="en-US">
                <a:solidFill>
                  <a:schemeClr val="tx1"/>
                </a:solidFill>
                <a:latin typeface="Helvetica" panose="020B0604020202020204" pitchFamily="34" charset="0"/>
                <a:cs typeface="Helvetica" panose="020B0604020202020204" pitchFamily="34" charset="0"/>
              </a:rPr>
              <a:t>Sponsor and Advisor</a:t>
            </a:r>
          </a:p>
        </p:txBody>
      </p:sp>
      <p:sp>
        <p:nvSpPr>
          <p:cNvPr id="3" name="Content Placeholder 2">
            <a:extLst>
              <a:ext uri="{FF2B5EF4-FFF2-40B4-BE49-F238E27FC236}">
                <a16:creationId xmlns:a16="http://schemas.microsoft.com/office/drawing/2014/main" id="{30CA80F6-E3BE-419A-88EC-B802C07E7CCB}"/>
              </a:ext>
            </a:extLst>
          </p:cNvPr>
          <p:cNvSpPr>
            <a:spLocks noGrp="1"/>
          </p:cNvSpPr>
          <p:nvPr>
            <p:ph sz="quarter" idx="11"/>
          </p:nvPr>
        </p:nvSpPr>
        <p:spPr/>
        <p:txBody>
          <a:bodyPr/>
          <a:lstStyle/>
          <a:p>
            <a:r>
              <a:rPr lang="en-US"/>
              <a:t>Nicholas Samuda</a:t>
            </a:r>
          </a:p>
        </p:txBody>
      </p:sp>
      <p:grpSp>
        <p:nvGrpSpPr>
          <p:cNvPr id="24" name="Group 23">
            <a:extLst>
              <a:ext uri="{FF2B5EF4-FFF2-40B4-BE49-F238E27FC236}">
                <a16:creationId xmlns:a16="http://schemas.microsoft.com/office/drawing/2014/main" id="{16F7CCF7-C50F-499A-A2AE-989C5D2B25EE}"/>
              </a:ext>
            </a:extLst>
          </p:cNvPr>
          <p:cNvGrpSpPr/>
          <p:nvPr/>
        </p:nvGrpSpPr>
        <p:grpSpPr>
          <a:xfrm>
            <a:off x="2096634" y="1468208"/>
            <a:ext cx="2468880" cy="4019448"/>
            <a:chOff x="2096633" y="1784904"/>
            <a:chExt cx="2468880" cy="4019448"/>
          </a:xfrm>
        </p:grpSpPr>
        <p:pic>
          <p:nvPicPr>
            <p:cNvPr id="6" name="Picture 5">
              <a:extLst>
                <a:ext uri="{FF2B5EF4-FFF2-40B4-BE49-F238E27FC236}">
                  <a16:creationId xmlns:a16="http://schemas.microsoft.com/office/drawing/2014/main" id="{BA85C562-CAAC-49C4-BD45-83C0702259EA}"/>
                </a:ext>
              </a:extLst>
            </p:cNvPr>
            <p:cNvPicPr>
              <a:picLocks noChangeAspect="1"/>
            </p:cNvPicPr>
            <p:nvPr/>
          </p:nvPicPr>
          <p:blipFill>
            <a:blip r:embed="rId3"/>
            <a:stretch>
              <a:fillRect/>
            </a:stretch>
          </p:blipFill>
          <p:spPr>
            <a:xfrm>
              <a:off x="2096633" y="1784904"/>
              <a:ext cx="2468880" cy="3291840"/>
            </a:xfrm>
            <a:prstGeom prst="roundRect">
              <a:avLst/>
            </a:prstGeom>
            <a:ln w="28575">
              <a:solidFill>
                <a:schemeClr val="accent5"/>
              </a:solidFill>
            </a:ln>
          </p:spPr>
        </p:pic>
        <p:sp>
          <p:nvSpPr>
            <p:cNvPr id="16" name="Rectangle: Rounded Corners 15">
              <a:extLst>
                <a:ext uri="{FF2B5EF4-FFF2-40B4-BE49-F238E27FC236}">
                  <a16:creationId xmlns:a16="http://schemas.microsoft.com/office/drawing/2014/main" id="{02EA331F-23BD-4DFA-A407-42869D0647F4}"/>
                </a:ext>
              </a:extLst>
            </p:cNvPr>
            <p:cNvSpPr/>
            <p:nvPr/>
          </p:nvSpPr>
          <p:spPr>
            <a:xfrm>
              <a:off x="2096633" y="5170960"/>
              <a:ext cx="2468880"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Dr. Rajan Kumar</a:t>
              </a:r>
            </a:p>
          </p:txBody>
        </p:sp>
      </p:grpSp>
      <p:sp>
        <p:nvSpPr>
          <p:cNvPr id="17" name="Rectangle: Rounded Corners 16">
            <a:extLst>
              <a:ext uri="{FF2B5EF4-FFF2-40B4-BE49-F238E27FC236}">
                <a16:creationId xmlns:a16="http://schemas.microsoft.com/office/drawing/2014/main" id="{CBEF4D19-362D-477E-BA88-D777B131628A}"/>
              </a:ext>
            </a:extLst>
          </p:cNvPr>
          <p:cNvSpPr/>
          <p:nvPr/>
        </p:nvSpPr>
        <p:spPr>
          <a:xfrm>
            <a:off x="7626486" y="4854264"/>
            <a:ext cx="2468880"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Dr. Jonas Gustavsson</a:t>
            </a:r>
          </a:p>
        </p:txBody>
      </p:sp>
      <p:pic>
        <p:nvPicPr>
          <p:cNvPr id="25" name="Picture 24">
            <a:extLst>
              <a:ext uri="{FF2B5EF4-FFF2-40B4-BE49-F238E27FC236}">
                <a16:creationId xmlns:a16="http://schemas.microsoft.com/office/drawing/2014/main" id="{80DEA594-0CB0-44DD-9C28-7F065ABA6232}"/>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857687" y="2933637"/>
            <a:ext cx="2476626" cy="717406"/>
          </a:xfrm>
          <a:prstGeom prst="rect">
            <a:avLst/>
          </a:prstGeom>
          <a:noFill/>
          <a:effectLst/>
        </p:spPr>
      </p:pic>
      <p:sp>
        <p:nvSpPr>
          <p:cNvPr id="4" name="Slide Number Placeholder 3">
            <a:extLst>
              <a:ext uri="{FF2B5EF4-FFF2-40B4-BE49-F238E27FC236}">
                <a16:creationId xmlns:a16="http://schemas.microsoft.com/office/drawing/2014/main" id="{E983633D-92E6-4B2D-8A16-D36452DFB5C7}"/>
              </a:ext>
            </a:extLst>
          </p:cNvPr>
          <p:cNvSpPr>
            <a:spLocks noGrp="1"/>
          </p:cNvSpPr>
          <p:nvPr>
            <p:ph type="sldNum" sz="quarter" idx="4"/>
          </p:nvPr>
        </p:nvSpPr>
        <p:spPr/>
        <p:txBody>
          <a:bodyPr/>
          <a:lstStyle/>
          <a:p>
            <a:fld id="{1504101C-439A-4B4A-8615-B63CB065D830}" type="slidenum">
              <a:rPr lang="en-US" smtClean="0"/>
              <a:t>3</a:t>
            </a:fld>
            <a:endParaRPr lang="en-US"/>
          </a:p>
        </p:txBody>
      </p:sp>
      <p:pic>
        <p:nvPicPr>
          <p:cNvPr id="8" name="Picture 7" descr="A person wearing glasses&#10;&#10;Description automatically generated with low confidence">
            <a:extLst>
              <a:ext uri="{FF2B5EF4-FFF2-40B4-BE49-F238E27FC236}">
                <a16:creationId xmlns:a16="http://schemas.microsoft.com/office/drawing/2014/main" id="{7191C6CD-4D11-4918-B97C-26515EBC16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6486" y="1427060"/>
            <a:ext cx="2468880" cy="3332988"/>
          </a:xfrm>
          <a:prstGeom prst="roundRect">
            <a:avLst/>
          </a:prstGeom>
          <a:ln w="28575">
            <a:solidFill>
              <a:schemeClr val="accent5"/>
            </a:solidFill>
          </a:ln>
        </p:spPr>
      </p:pic>
    </p:spTree>
    <p:extLst>
      <p:ext uri="{BB962C8B-B14F-4D97-AF65-F5344CB8AC3E}">
        <p14:creationId xmlns:p14="http://schemas.microsoft.com/office/powerpoint/2010/main" val="4200833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4317-76F9-40D3-AC1D-F1D3720E881D}"/>
              </a:ext>
            </a:extLst>
          </p:cNvPr>
          <p:cNvSpPr>
            <a:spLocks noGrp="1"/>
          </p:cNvSpPr>
          <p:nvPr>
            <p:ph type="title"/>
          </p:nvPr>
        </p:nvSpPr>
        <p:spPr/>
        <p:txBody>
          <a:bodyPr/>
          <a:lstStyle/>
          <a:p>
            <a:r>
              <a:rPr lang="en-US"/>
              <a:t>Stakeholders</a:t>
            </a:r>
          </a:p>
        </p:txBody>
      </p:sp>
      <p:sp>
        <p:nvSpPr>
          <p:cNvPr id="3" name="Content Placeholder 2">
            <a:extLst>
              <a:ext uri="{FF2B5EF4-FFF2-40B4-BE49-F238E27FC236}">
                <a16:creationId xmlns:a16="http://schemas.microsoft.com/office/drawing/2014/main" id="{1DD4D2AA-F453-4917-AB34-E8EF6849A9B0}"/>
              </a:ext>
            </a:extLst>
          </p:cNvPr>
          <p:cNvSpPr>
            <a:spLocks noGrp="1"/>
          </p:cNvSpPr>
          <p:nvPr>
            <p:ph idx="1"/>
          </p:nvPr>
        </p:nvSpPr>
        <p:spPr>
          <a:xfrm>
            <a:off x="1368137" y="1594779"/>
            <a:ext cx="10515600" cy="4016620"/>
          </a:xfrm>
        </p:spPr>
        <p:txBody>
          <a:bodyPr>
            <a:noAutofit/>
          </a:bodyPr>
          <a:lstStyle/>
          <a:p>
            <a:pPr algn="l" rtl="0" fontAlgn="base">
              <a:buFont typeface="Arial" panose="020B0604020202020204" pitchFamily="34" charset="0"/>
              <a:buChar char="•"/>
            </a:pPr>
            <a:r>
              <a:rPr lang="en-US" sz="2400" b="0" i="0">
                <a:solidFill>
                  <a:srgbClr val="000000"/>
                </a:solidFill>
                <a:effectLst/>
                <a:latin typeface="Times New Roman" panose="02020603050405020304" pitchFamily="18" charset="0"/>
              </a:rPr>
              <a:t>Dr. Shayne </a:t>
            </a:r>
            <a:r>
              <a:rPr lang="en-US" sz="2400" b="0" i="0" err="1">
                <a:solidFill>
                  <a:srgbClr val="000000"/>
                </a:solidFill>
                <a:effectLst/>
                <a:latin typeface="Times New Roman" panose="02020603050405020304" pitchFamily="18" charset="0"/>
              </a:rPr>
              <a:t>McConomy</a:t>
            </a:r>
            <a:r>
              <a:rPr lang="en-US" sz="2400" b="0" i="0">
                <a:solidFill>
                  <a:srgbClr val="000000"/>
                </a:solidFill>
                <a:effectLst/>
                <a:latin typeface="Times New Roman" panose="02020603050405020304" pitchFamily="18" charset="0"/>
              </a:rPr>
              <a:t> </a:t>
            </a:r>
          </a:p>
          <a:p>
            <a:pPr algn="l" rtl="0" fontAlgn="base">
              <a:buFont typeface="Arial" panose="020B0604020202020204" pitchFamily="34" charset="0"/>
              <a:buChar char="•"/>
            </a:pPr>
            <a:endParaRPr lang="en-US" sz="2400" b="0" i="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2400" b="0" i="0">
                <a:solidFill>
                  <a:srgbClr val="000000"/>
                </a:solidFill>
                <a:effectLst/>
                <a:latin typeface="Times New Roman" panose="02020603050405020304" pitchFamily="18" charset="0"/>
              </a:rPr>
              <a:t>Dr. </a:t>
            </a:r>
            <a:r>
              <a:rPr lang="en-US" sz="2400" b="0" i="0" err="1">
                <a:solidFill>
                  <a:srgbClr val="000000"/>
                </a:solidFill>
                <a:effectLst/>
                <a:latin typeface="Times New Roman" panose="02020603050405020304" pitchFamily="18" charset="0"/>
              </a:rPr>
              <a:t>Rajan</a:t>
            </a:r>
            <a:r>
              <a:rPr lang="en-US" sz="2400" b="0" i="0">
                <a:solidFill>
                  <a:srgbClr val="000000"/>
                </a:solidFill>
                <a:effectLst/>
                <a:latin typeface="Times New Roman" panose="02020603050405020304" pitchFamily="18" charset="0"/>
              </a:rPr>
              <a:t> Kumar </a:t>
            </a:r>
          </a:p>
          <a:p>
            <a:pPr algn="l" rtl="0" fontAlgn="base">
              <a:buFont typeface="Arial" panose="020B0604020202020204" pitchFamily="34" charset="0"/>
              <a:buChar char="•"/>
            </a:pPr>
            <a:endParaRPr lang="en-US" sz="2400" b="0" i="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2400" b="0" i="0">
                <a:solidFill>
                  <a:srgbClr val="000000"/>
                </a:solidFill>
                <a:effectLst/>
                <a:latin typeface="Times New Roman" panose="02020603050405020304" pitchFamily="18" charset="0"/>
              </a:rPr>
              <a:t>Dr. Jonas Gustavsson </a:t>
            </a:r>
          </a:p>
          <a:p>
            <a:pPr algn="l" rtl="0" fontAlgn="base">
              <a:buFont typeface="Arial" panose="020B0604020202020204" pitchFamily="34" charset="0"/>
              <a:buChar char="•"/>
            </a:pPr>
            <a:endParaRPr lang="en-US" sz="2400" b="0" i="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2400" b="0" i="0">
                <a:solidFill>
                  <a:srgbClr val="000000"/>
                </a:solidFill>
                <a:effectLst/>
                <a:latin typeface="Times New Roman" panose="02020603050405020304" pitchFamily="18" charset="0"/>
              </a:rPr>
              <a:t>FCAAP </a:t>
            </a:r>
          </a:p>
          <a:p>
            <a:pPr algn="l" rtl="0" fontAlgn="base">
              <a:buFont typeface="Arial" panose="020B0604020202020204" pitchFamily="34" charset="0"/>
              <a:buChar char="•"/>
            </a:pPr>
            <a:endParaRPr lang="en-US" sz="2400" b="0" i="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2400" b="0" i="0">
                <a:solidFill>
                  <a:srgbClr val="000000"/>
                </a:solidFill>
                <a:effectLst/>
                <a:latin typeface="Times New Roman" panose="02020603050405020304" pitchFamily="18" charset="0"/>
              </a:rPr>
              <a:t>FAMU-FSU College of Engineering </a:t>
            </a:r>
          </a:p>
        </p:txBody>
      </p:sp>
      <p:sp>
        <p:nvSpPr>
          <p:cNvPr id="4" name="Content Placeholder 3">
            <a:extLst>
              <a:ext uri="{FF2B5EF4-FFF2-40B4-BE49-F238E27FC236}">
                <a16:creationId xmlns:a16="http://schemas.microsoft.com/office/drawing/2014/main" id="{41C7EB81-97A5-4921-A6CE-7202612E7A2A}"/>
              </a:ext>
            </a:extLst>
          </p:cNvPr>
          <p:cNvSpPr>
            <a:spLocks noGrp="1"/>
          </p:cNvSpPr>
          <p:nvPr>
            <p:ph sz="quarter" idx="11"/>
          </p:nvPr>
        </p:nvSpPr>
        <p:spPr/>
        <p:txBody>
          <a:bodyPr/>
          <a:lstStyle/>
          <a:p>
            <a:endParaRPr lang="en-US"/>
          </a:p>
        </p:txBody>
      </p:sp>
      <p:sp>
        <p:nvSpPr>
          <p:cNvPr id="5" name="TextBox 4">
            <a:extLst>
              <a:ext uri="{FF2B5EF4-FFF2-40B4-BE49-F238E27FC236}">
                <a16:creationId xmlns:a16="http://schemas.microsoft.com/office/drawing/2014/main" id="{F972E3C8-7679-4F0D-A1CB-B76234BFBC79}"/>
              </a:ext>
            </a:extLst>
          </p:cNvPr>
          <p:cNvSpPr txBox="1"/>
          <p:nvPr/>
        </p:nvSpPr>
        <p:spPr>
          <a:xfrm>
            <a:off x="4634345" y="767358"/>
            <a:ext cx="6719455" cy="923330"/>
          </a:xfrm>
          <a:prstGeom prst="rect">
            <a:avLst/>
          </a:prstGeom>
          <a:noFill/>
        </p:spPr>
        <p:txBody>
          <a:bodyPr wrap="square" rtlCol="0">
            <a:spAutoFit/>
          </a:bodyPr>
          <a:lstStyle/>
          <a:p>
            <a:r>
              <a:rPr lang="en-US" sz="1200" b="0" i="0">
                <a:solidFill>
                  <a:srgbClr val="000000"/>
                </a:solidFill>
                <a:effectLst/>
                <a:latin typeface="Times New Roman" panose="02020603050405020304" pitchFamily="18" charset="0"/>
              </a:rPr>
              <a:t>The stakeholders for this project include all parties who will have influenced the design of the technologies produced by the project as well as those who have invested time and other resources into the project. </a:t>
            </a:r>
            <a:endParaRPr lang="en-US" sz="1200"/>
          </a:p>
          <a:p>
            <a:endParaRPr lang="en-US"/>
          </a:p>
        </p:txBody>
      </p:sp>
      <p:pic>
        <p:nvPicPr>
          <p:cNvPr id="7" name="Picture 6">
            <a:extLst>
              <a:ext uri="{FF2B5EF4-FFF2-40B4-BE49-F238E27FC236}">
                <a16:creationId xmlns:a16="http://schemas.microsoft.com/office/drawing/2014/main" id="{488F598A-B606-460E-8E17-601A166A8FE6}"/>
              </a:ext>
            </a:extLst>
          </p:cNvPr>
          <p:cNvPicPr>
            <a:picLocks noChangeAspect="1"/>
          </p:cNvPicPr>
          <p:nvPr/>
        </p:nvPicPr>
        <p:blipFill>
          <a:blip r:embed="rId2"/>
          <a:stretch>
            <a:fillRect/>
          </a:stretch>
        </p:blipFill>
        <p:spPr>
          <a:xfrm>
            <a:off x="4000500" y="2093418"/>
            <a:ext cx="872837" cy="1163783"/>
          </a:xfrm>
          <a:prstGeom prst="roundRect">
            <a:avLst/>
          </a:prstGeom>
          <a:ln w="28575">
            <a:solidFill>
              <a:schemeClr val="accent5"/>
            </a:solidFill>
          </a:ln>
        </p:spPr>
      </p:pic>
      <p:pic>
        <p:nvPicPr>
          <p:cNvPr id="10" name="Picture 9">
            <a:extLst>
              <a:ext uri="{FF2B5EF4-FFF2-40B4-BE49-F238E27FC236}">
                <a16:creationId xmlns:a16="http://schemas.microsoft.com/office/drawing/2014/main" id="{568DA4E3-B8BE-4073-8851-78533B75904D}"/>
              </a:ext>
            </a:extLst>
          </p:cNvPr>
          <p:cNvPicPr>
            <a:picLocks noChangeAspect="1"/>
          </p:cNvPicPr>
          <p:nvPr/>
        </p:nvPicPr>
        <p:blipFill>
          <a:blip r:embed="rId3"/>
          <a:stretch>
            <a:fillRect/>
          </a:stretch>
        </p:blipFill>
        <p:spPr>
          <a:xfrm>
            <a:off x="401781" y="3021197"/>
            <a:ext cx="872837" cy="1163783"/>
          </a:xfrm>
          <a:prstGeom prst="roundRect">
            <a:avLst/>
          </a:prstGeom>
          <a:solidFill>
            <a:schemeClr val="accent6"/>
          </a:solidFill>
          <a:ln w="28575">
            <a:solidFill>
              <a:schemeClr val="accent5"/>
            </a:solidFill>
          </a:ln>
        </p:spPr>
      </p:pic>
      <p:pic>
        <p:nvPicPr>
          <p:cNvPr id="12" name="Picture 11">
            <a:extLst>
              <a:ext uri="{FF2B5EF4-FFF2-40B4-BE49-F238E27FC236}">
                <a16:creationId xmlns:a16="http://schemas.microsoft.com/office/drawing/2014/main" id="{1BD42F68-4847-44D0-B7C8-A2E4967DBD81}"/>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93805" y="4184980"/>
            <a:ext cx="1740540" cy="740311"/>
          </a:xfrm>
          <a:prstGeom prst="rect">
            <a:avLst/>
          </a:prstGeom>
          <a:noFill/>
          <a:effectLst/>
        </p:spPr>
      </p:pic>
      <p:sp>
        <p:nvSpPr>
          <p:cNvPr id="6" name="Slide Number Placeholder 5">
            <a:extLst>
              <a:ext uri="{FF2B5EF4-FFF2-40B4-BE49-F238E27FC236}">
                <a16:creationId xmlns:a16="http://schemas.microsoft.com/office/drawing/2014/main" id="{AAE27A5C-28FA-4558-A717-E4EEC2DDF0FC}"/>
              </a:ext>
            </a:extLst>
          </p:cNvPr>
          <p:cNvSpPr>
            <a:spLocks noGrp="1"/>
          </p:cNvSpPr>
          <p:nvPr>
            <p:ph type="sldNum" sz="quarter" idx="4"/>
          </p:nvPr>
        </p:nvSpPr>
        <p:spPr/>
        <p:txBody>
          <a:bodyPr/>
          <a:lstStyle/>
          <a:p>
            <a:fld id="{1504101C-439A-4B4A-8615-B63CB065D830}" type="slidenum">
              <a:rPr lang="en-US" smtClean="0"/>
              <a:t>30</a:t>
            </a:fld>
            <a:endParaRPr lang="en-US"/>
          </a:p>
        </p:txBody>
      </p:sp>
    </p:spTree>
    <p:extLst>
      <p:ext uri="{BB962C8B-B14F-4D97-AF65-F5344CB8AC3E}">
        <p14:creationId xmlns:p14="http://schemas.microsoft.com/office/powerpoint/2010/main" val="3513769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B683-C13F-4F16-B1FF-44B87FF12C13}"/>
              </a:ext>
            </a:extLst>
          </p:cNvPr>
          <p:cNvSpPr>
            <a:spLocks noGrp="1"/>
          </p:cNvSpPr>
          <p:nvPr>
            <p:ph type="title"/>
          </p:nvPr>
        </p:nvSpPr>
        <p:spPr>
          <a:xfrm>
            <a:off x="838200" y="74180"/>
            <a:ext cx="10515600" cy="1325563"/>
          </a:xfrm>
        </p:spPr>
        <p:txBody>
          <a:bodyPr/>
          <a:lstStyle/>
          <a:p>
            <a:pPr algn="ctr"/>
            <a:r>
              <a:rPr lang="en-US"/>
              <a:t>Customer Needs</a:t>
            </a:r>
          </a:p>
        </p:txBody>
      </p:sp>
      <p:sp>
        <p:nvSpPr>
          <p:cNvPr id="4" name="Content Placeholder 3">
            <a:extLst>
              <a:ext uri="{FF2B5EF4-FFF2-40B4-BE49-F238E27FC236}">
                <a16:creationId xmlns:a16="http://schemas.microsoft.com/office/drawing/2014/main" id="{A202029D-D053-4E1B-9928-D98F195BB2BB}"/>
              </a:ext>
            </a:extLst>
          </p:cNvPr>
          <p:cNvSpPr>
            <a:spLocks noGrp="1"/>
          </p:cNvSpPr>
          <p:nvPr>
            <p:ph sz="quarter" idx="11"/>
          </p:nvPr>
        </p:nvSpPr>
        <p:spPr/>
        <p:txBody>
          <a:bodyPr/>
          <a:lstStyle/>
          <a:p>
            <a:endParaRPr lang="en-US"/>
          </a:p>
        </p:txBody>
      </p:sp>
      <p:graphicFrame>
        <p:nvGraphicFramePr>
          <p:cNvPr id="8" name="Content Placeholder 7">
            <a:extLst>
              <a:ext uri="{FF2B5EF4-FFF2-40B4-BE49-F238E27FC236}">
                <a16:creationId xmlns:a16="http://schemas.microsoft.com/office/drawing/2014/main" id="{18910692-DA94-4CD0-966B-0B1AFDEF9772}"/>
              </a:ext>
            </a:extLst>
          </p:cNvPr>
          <p:cNvGraphicFramePr>
            <a:graphicFrameLocks noGrp="1"/>
          </p:cNvGraphicFramePr>
          <p:nvPr>
            <p:ph idx="1"/>
          </p:nvPr>
        </p:nvGraphicFramePr>
        <p:xfrm>
          <a:off x="838200" y="1214808"/>
          <a:ext cx="10515600" cy="4209409"/>
        </p:xfrm>
        <a:graphic>
          <a:graphicData uri="http://schemas.openxmlformats.org/drawingml/2006/table">
            <a:tbl>
              <a:tblPr/>
              <a:tblGrid>
                <a:gridCol w="3505200">
                  <a:extLst>
                    <a:ext uri="{9D8B030D-6E8A-4147-A177-3AD203B41FA5}">
                      <a16:colId xmlns:a16="http://schemas.microsoft.com/office/drawing/2014/main" val="3213349708"/>
                    </a:ext>
                  </a:extLst>
                </a:gridCol>
                <a:gridCol w="3505200">
                  <a:extLst>
                    <a:ext uri="{9D8B030D-6E8A-4147-A177-3AD203B41FA5}">
                      <a16:colId xmlns:a16="http://schemas.microsoft.com/office/drawing/2014/main" val="3062493048"/>
                    </a:ext>
                  </a:extLst>
                </a:gridCol>
                <a:gridCol w="3505200">
                  <a:extLst>
                    <a:ext uri="{9D8B030D-6E8A-4147-A177-3AD203B41FA5}">
                      <a16:colId xmlns:a16="http://schemas.microsoft.com/office/drawing/2014/main" val="2426684211"/>
                    </a:ext>
                  </a:extLst>
                </a:gridCol>
              </a:tblGrid>
              <a:tr h="1162529">
                <a:tc>
                  <a:txBody>
                    <a:bodyPr/>
                    <a:lstStyle/>
                    <a:p>
                      <a:pPr algn="l" rtl="0" fontAlgn="base">
                        <a:buFont typeface="+mj-lt"/>
                        <a:buAutoNum type="arabicPeriod"/>
                      </a:pPr>
                      <a:r>
                        <a:rPr lang="en-US" sz="1800" b="0" i="0">
                          <a:effectLst/>
                          <a:latin typeface="Times New Roman" panose="02020603050405020304" pitchFamily="18" charset="0"/>
                        </a:rPr>
                        <a:t>How do you think current control surfaces and their actuation can be improved?</a:t>
                      </a:r>
                      <a:r>
                        <a:rPr lang="en-US" sz="1800" b="1" i="0">
                          <a:effectLst/>
                          <a:latin typeface="Times New Roman" panose="02020603050405020304" pitchFamily="18" charset="0"/>
                        </a:rPr>
                        <a:t> </a:t>
                      </a: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Current control surfaces require clean flow, which is not realistic at high angles of attack, so that’s something.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Projectile accommodates for attached flow over control surfaces.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392238833"/>
                  </a:ext>
                </a:extLst>
              </a:tr>
              <a:tr h="950905">
                <a:tc>
                  <a:txBody>
                    <a:bodyPr/>
                    <a:lstStyle/>
                    <a:p>
                      <a:pPr algn="l" rtl="0" fontAlgn="base">
                        <a:buFont typeface="+mj-lt"/>
                        <a:buAutoNum type="arabicPeriod" startAt="2"/>
                      </a:pPr>
                      <a:r>
                        <a:rPr lang="en-US" sz="1800" b="0" i="0">
                          <a:effectLst/>
                          <a:latin typeface="Times New Roman" panose="02020603050405020304" pitchFamily="18" charset="0"/>
                        </a:rPr>
                        <a:t>What draw backs come with standard fin deflections as a control surface?</a:t>
                      </a:r>
                      <a:r>
                        <a:rPr lang="en-US" sz="1800" b="1" i="0">
                          <a:effectLst/>
                          <a:latin typeface="Times New Roman" panose="02020603050405020304" pitchFamily="18" charset="0"/>
                        </a:rPr>
                        <a:t> </a:t>
                      </a: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Must have clean flow to actuate properly. Size and weight that come with actuation mechanism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Projectile control surfaces will be suitable effective even in detached flow.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03328463"/>
                  </a:ext>
                </a:extLst>
              </a:tr>
              <a:tr h="891721">
                <a:tc>
                  <a:txBody>
                    <a:bodyPr/>
                    <a:lstStyle/>
                    <a:p>
                      <a:pPr algn="l" rtl="0" fontAlgn="base">
                        <a:buFont typeface="+mj-lt"/>
                        <a:buAutoNum type="arabicPeriod" startAt="3"/>
                      </a:pPr>
                      <a:r>
                        <a:rPr lang="en-US" sz="1800" b="0" i="0">
                          <a:effectLst/>
                          <a:latin typeface="Times New Roman" panose="02020603050405020304" pitchFamily="18" charset="0"/>
                        </a:rPr>
                        <a:t>What Mach numbers would be expected for this projectile?</a:t>
                      </a:r>
                      <a:r>
                        <a:rPr lang="en-US" sz="1800" b="1" i="0">
                          <a:effectLst/>
                          <a:latin typeface="Times New Roman" panose="02020603050405020304" pitchFamily="18" charset="0"/>
                        </a:rPr>
                        <a:t> </a:t>
                      </a: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FCAAP polysonic wind tunnel can’t go faster than Mach 5. We’ll probably test Mach 4.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The projectile can withstand Mach 4.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141406379"/>
                  </a:ext>
                </a:extLst>
              </a:tr>
              <a:tr h="1162529">
                <a:tc>
                  <a:txBody>
                    <a:bodyPr/>
                    <a:lstStyle/>
                    <a:p>
                      <a:pPr algn="l" rtl="0" fontAlgn="base">
                        <a:buFont typeface="+mj-lt"/>
                        <a:buAutoNum type="arabicPeriod" startAt="4"/>
                      </a:pPr>
                      <a:r>
                        <a:rPr lang="en-US" sz="1800" b="0" i="0">
                          <a:effectLst/>
                          <a:latin typeface="Times New Roman" panose="02020603050405020304" pitchFamily="18" charset="0"/>
                        </a:rPr>
                        <a:t>What slenderness ratio of the projectile would be appropriate?</a:t>
                      </a:r>
                      <a:r>
                        <a:rPr lang="en-US" sz="1800" b="1" i="0">
                          <a:effectLst/>
                          <a:latin typeface="Times New Roman" panose="02020603050405020304" pitchFamily="18" charset="0"/>
                        </a:rPr>
                        <a:t> </a:t>
                      </a: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Would be nice if it could be tied into what we have done already. Matching a baseline design here at FCAAP. 8-10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The projectile uses a basic axisymmetric body configuration based on previously tested models.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76010803"/>
                  </a:ext>
                </a:extLst>
              </a:tr>
            </a:tbl>
          </a:graphicData>
        </a:graphic>
      </p:graphicFrame>
      <p:sp>
        <p:nvSpPr>
          <p:cNvPr id="3" name="Slide Number Placeholder 2">
            <a:extLst>
              <a:ext uri="{FF2B5EF4-FFF2-40B4-BE49-F238E27FC236}">
                <a16:creationId xmlns:a16="http://schemas.microsoft.com/office/drawing/2014/main" id="{A03C47F2-54BB-4D4F-AFB1-D0B13C69DE76}"/>
              </a:ext>
            </a:extLst>
          </p:cNvPr>
          <p:cNvSpPr>
            <a:spLocks noGrp="1"/>
          </p:cNvSpPr>
          <p:nvPr>
            <p:ph type="sldNum" sz="quarter" idx="4"/>
          </p:nvPr>
        </p:nvSpPr>
        <p:spPr/>
        <p:txBody>
          <a:bodyPr/>
          <a:lstStyle/>
          <a:p>
            <a:fld id="{1504101C-439A-4B4A-8615-B63CB065D830}" type="slidenum">
              <a:rPr lang="en-US" smtClean="0"/>
              <a:t>31</a:t>
            </a:fld>
            <a:endParaRPr lang="en-US"/>
          </a:p>
        </p:txBody>
      </p:sp>
    </p:spTree>
    <p:extLst>
      <p:ext uri="{BB962C8B-B14F-4D97-AF65-F5344CB8AC3E}">
        <p14:creationId xmlns:p14="http://schemas.microsoft.com/office/powerpoint/2010/main" val="164754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B683-C13F-4F16-B1FF-44B87FF12C13}"/>
              </a:ext>
            </a:extLst>
          </p:cNvPr>
          <p:cNvSpPr>
            <a:spLocks noGrp="1"/>
          </p:cNvSpPr>
          <p:nvPr>
            <p:ph type="title"/>
          </p:nvPr>
        </p:nvSpPr>
        <p:spPr>
          <a:xfrm>
            <a:off x="838200" y="74180"/>
            <a:ext cx="10515600" cy="1325563"/>
          </a:xfrm>
        </p:spPr>
        <p:txBody>
          <a:bodyPr/>
          <a:lstStyle/>
          <a:p>
            <a:pPr algn="ctr"/>
            <a:r>
              <a:rPr lang="en-US"/>
              <a:t>Customer Needs</a:t>
            </a:r>
          </a:p>
        </p:txBody>
      </p:sp>
      <p:graphicFrame>
        <p:nvGraphicFramePr>
          <p:cNvPr id="10" name="Content Placeholder 9">
            <a:extLst>
              <a:ext uri="{FF2B5EF4-FFF2-40B4-BE49-F238E27FC236}">
                <a16:creationId xmlns:a16="http://schemas.microsoft.com/office/drawing/2014/main" id="{69003E7E-57B6-4D9C-91B1-8A003D1D23B8}"/>
              </a:ext>
            </a:extLst>
          </p:cNvPr>
          <p:cNvGraphicFramePr>
            <a:graphicFrameLocks noGrp="1"/>
          </p:cNvGraphicFramePr>
          <p:nvPr>
            <p:ph sz="quarter" idx="11"/>
          </p:nvPr>
        </p:nvGraphicFramePr>
        <p:xfrm>
          <a:off x="838200" y="1205344"/>
          <a:ext cx="10515600" cy="4645867"/>
        </p:xfrm>
        <a:graphic>
          <a:graphicData uri="http://schemas.openxmlformats.org/drawingml/2006/table">
            <a:tbl>
              <a:tblPr/>
              <a:tblGrid>
                <a:gridCol w="3505200">
                  <a:extLst>
                    <a:ext uri="{9D8B030D-6E8A-4147-A177-3AD203B41FA5}">
                      <a16:colId xmlns:a16="http://schemas.microsoft.com/office/drawing/2014/main" val="3209380120"/>
                    </a:ext>
                  </a:extLst>
                </a:gridCol>
                <a:gridCol w="3505200">
                  <a:extLst>
                    <a:ext uri="{9D8B030D-6E8A-4147-A177-3AD203B41FA5}">
                      <a16:colId xmlns:a16="http://schemas.microsoft.com/office/drawing/2014/main" val="78722913"/>
                    </a:ext>
                  </a:extLst>
                </a:gridCol>
                <a:gridCol w="3505200">
                  <a:extLst>
                    <a:ext uri="{9D8B030D-6E8A-4147-A177-3AD203B41FA5}">
                      <a16:colId xmlns:a16="http://schemas.microsoft.com/office/drawing/2014/main" val="1368554865"/>
                    </a:ext>
                  </a:extLst>
                </a:gridCol>
              </a:tblGrid>
              <a:tr h="801036">
                <a:tc>
                  <a:txBody>
                    <a:bodyPr/>
                    <a:lstStyle/>
                    <a:p>
                      <a:pPr algn="l" rtl="0" fontAlgn="base">
                        <a:buFont typeface="+mj-lt"/>
                        <a:buAutoNum type="arabicPeriod" startAt="5"/>
                      </a:pPr>
                      <a:r>
                        <a:rPr lang="en-US" sz="1800" b="0" i="0">
                          <a:effectLst/>
                          <a:latin typeface="Times New Roman" panose="02020603050405020304" pitchFamily="18" charset="0"/>
                        </a:rPr>
                        <a:t>Do we need to worry about designing the method of propulsion? </a:t>
                      </a:r>
                      <a:r>
                        <a:rPr lang="en-US" sz="1800" b="1" i="0">
                          <a:effectLst/>
                          <a:latin typeface="Times New Roman" panose="02020603050405020304" pitchFamily="18" charset="0"/>
                        </a:rPr>
                        <a:t> </a:t>
                      </a: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Don’t worry about designing the propulsion as we cannot have it modeled in the wind tunnel.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Propulsion is beyond the scope of this project.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33373117"/>
                  </a:ext>
                </a:extLst>
              </a:tr>
              <a:tr h="1507054">
                <a:tc>
                  <a:txBody>
                    <a:bodyPr/>
                    <a:lstStyle/>
                    <a:p>
                      <a:pPr algn="l" rtl="0" fontAlgn="base">
                        <a:buFont typeface="+mj-lt"/>
                        <a:buAutoNum type="arabicPeriod" startAt="6"/>
                      </a:pPr>
                      <a:r>
                        <a:rPr lang="en-US" sz="1800" b="0" i="0">
                          <a:effectLst/>
                          <a:latin typeface="Times New Roman" panose="02020603050405020304" pitchFamily="18" charset="0"/>
                        </a:rPr>
                        <a:t>By the end of this project, what level of manufacturing should be accomplished to demonstrate our results?</a:t>
                      </a:r>
                      <a:r>
                        <a:rPr lang="en-US" sz="1800" b="1" i="0">
                          <a:effectLst/>
                          <a:latin typeface="Times New Roman" panose="02020603050405020304" pitchFamily="18" charset="0"/>
                        </a:rPr>
                        <a:t> </a:t>
                      </a: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Small model for testing control surfaces in wind tunnel, larger model for demonstration purposes and sensing capabilities. Radar sensors possible option.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The projectile is modelled for aerodynamic testing and then prototyped for proof of actuation.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73526991"/>
                  </a:ext>
                </a:extLst>
              </a:tr>
              <a:tr h="1757489">
                <a:tc>
                  <a:txBody>
                    <a:bodyPr/>
                    <a:lstStyle/>
                    <a:p>
                      <a:pPr algn="l" rtl="0" fontAlgn="base">
                        <a:buFont typeface="+mj-lt"/>
                        <a:buAutoNum type="arabicPeriod" startAt="7"/>
                      </a:pPr>
                      <a:r>
                        <a:rPr lang="en-US" sz="1800" b="0" i="0">
                          <a:effectLst/>
                          <a:latin typeface="Times New Roman" panose="02020603050405020304" pitchFamily="18" charset="0"/>
                        </a:rPr>
                        <a:t>What conditions do you expect the projectile to operate in? </a:t>
                      </a:r>
                      <a:r>
                        <a:rPr lang="en-US" sz="1800" b="1" i="0">
                          <a:effectLst/>
                          <a:latin typeface="Times New Roman" panose="02020603050405020304" pitchFamily="18" charset="0"/>
                        </a:rPr>
                        <a:t> </a:t>
                      </a: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Projectile should go where the target goes. High angles of attack. Initial deployment shockwaves and vortices. Vibrations in supersonic can affect and disrupt the electronics.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The projectile has a way to rapidly adapt to the conditions that exist during deployment.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669761477"/>
                  </a:ext>
                </a:extLst>
              </a:tr>
              <a:tr h="535592">
                <a:tc>
                  <a:txBody>
                    <a:bodyPr/>
                    <a:lstStyle/>
                    <a:p>
                      <a:pPr algn="l" rtl="0" fontAlgn="base">
                        <a:buFont typeface="+mj-lt"/>
                        <a:buAutoNum type="arabicPeriod" startAt="8"/>
                      </a:pPr>
                      <a:r>
                        <a:rPr lang="en-US" sz="1800" b="0" i="0">
                          <a:effectLst/>
                          <a:latin typeface="Times New Roman" panose="02020603050405020304" pitchFamily="18" charset="0"/>
                        </a:rPr>
                        <a:t>Should the projectile be able to actuate without user input? </a:t>
                      </a:r>
                      <a:r>
                        <a:rPr lang="en-US" sz="1800" b="1" i="0">
                          <a:effectLst/>
                          <a:latin typeface="Times New Roman" panose="02020603050405020304" pitchFamily="18" charset="0"/>
                        </a:rPr>
                        <a:t> </a:t>
                      </a: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Yes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The projectile is automatically operated.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08757160"/>
                  </a:ext>
                </a:extLst>
              </a:tr>
            </a:tbl>
          </a:graphicData>
        </a:graphic>
      </p:graphicFrame>
      <p:sp>
        <p:nvSpPr>
          <p:cNvPr id="3" name="Slide Number Placeholder 2">
            <a:extLst>
              <a:ext uri="{FF2B5EF4-FFF2-40B4-BE49-F238E27FC236}">
                <a16:creationId xmlns:a16="http://schemas.microsoft.com/office/drawing/2014/main" id="{D3DAC46B-3F4E-4B18-9CBF-824BD63C3374}"/>
              </a:ext>
            </a:extLst>
          </p:cNvPr>
          <p:cNvSpPr>
            <a:spLocks noGrp="1"/>
          </p:cNvSpPr>
          <p:nvPr>
            <p:ph type="sldNum" sz="quarter" idx="4"/>
          </p:nvPr>
        </p:nvSpPr>
        <p:spPr/>
        <p:txBody>
          <a:bodyPr/>
          <a:lstStyle/>
          <a:p>
            <a:fld id="{1504101C-439A-4B4A-8615-B63CB065D830}" type="slidenum">
              <a:rPr lang="en-US" smtClean="0"/>
              <a:t>32</a:t>
            </a:fld>
            <a:endParaRPr lang="en-US"/>
          </a:p>
        </p:txBody>
      </p:sp>
    </p:spTree>
    <p:extLst>
      <p:ext uri="{BB962C8B-B14F-4D97-AF65-F5344CB8AC3E}">
        <p14:creationId xmlns:p14="http://schemas.microsoft.com/office/powerpoint/2010/main" val="4177694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B683-C13F-4F16-B1FF-44B87FF12C13}"/>
              </a:ext>
            </a:extLst>
          </p:cNvPr>
          <p:cNvSpPr>
            <a:spLocks noGrp="1"/>
          </p:cNvSpPr>
          <p:nvPr>
            <p:ph type="title"/>
          </p:nvPr>
        </p:nvSpPr>
        <p:spPr>
          <a:xfrm>
            <a:off x="838200" y="74180"/>
            <a:ext cx="10515600" cy="1325563"/>
          </a:xfrm>
        </p:spPr>
        <p:txBody>
          <a:bodyPr/>
          <a:lstStyle/>
          <a:p>
            <a:pPr algn="ctr"/>
            <a:r>
              <a:rPr lang="en-US"/>
              <a:t>Customer Needs</a:t>
            </a:r>
          </a:p>
        </p:txBody>
      </p:sp>
      <p:graphicFrame>
        <p:nvGraphicFramePr>
          <p:cNvPr id="6" name="Content Placeholder 5">
            <a:extLst>
              <a:ext uri="{FF2B5EF4-FFF2-40B4-BE49-F238E27FC236}">
                <a16:creationId xmlns:a16="http://schemas.microsoft.com/office/drawing/2014/main" id="{EF0B8172-21E9-4B3E-8548-B2B285D26BE3}"/>
              </a:ext>
            </a:extLst>
          </p:cNvPr>
          <p:cNvGraphicFramePr>
            <a:graphicFrameLocks noGrp="1"/>
          </p:cNvGraphicFramePr>
          <p:nvPr>
            <p:ph sz="quarter" idx="11"/>
          </p:nvPr>
        </p:nvGraphicFramePr>
        <p:xfrm>
          <a:off x="838200" y="1174173"/>
          <a:ext cx="10515600" cy="4706797"/>
        </p:xfrm>
        <a:graphic>
          <a:graphicData uri="http://schemas.openxmlformats.org/drawingml/2006/table">
            <a:tbl>
              <a:tblPr/>
              <a:tblGrid>
                <a:gridCol w="3505200">
                  <a:extLst>
                    <a:ext uri="{9D8B030D-6E8A-4147-A177-3AD203B41FA5}">
                      <a16:colId xmlns:a16="http://schemas.microsoft.com/office/drawing/2014/main" val="4132451944"/>
                    </a:ext>
                  </a:extLst>
                </a:gridCol>
                <a:gridCol w="3505200">
                  <a:extLst>
                    <a:ext uri="{9D8B030D-6E8A-4147-A177-3AD203B41FA5}">
                      <a16:colId xmlns:a16="http://schemas.microsoft.com/office/drawing/2014/main" val="8781603"/>
                    </a:ext>
                  </a:extLst>
                </a:gridCol>
                <a:gridCol w="3505200">
                  <a:extLst>
                    <a:ext uri="{9D8B030D-6E8A-4147-A177-3AD203B41FA5}">
                      <a16:colId xmlns:a16="http://schemas.microsoft.com/office/drawing/2014/main" val="2836249492"/>
                    </a:ext>
                  </a:extLst>
                </a:gridCol>
              </a:tblGrid>
              <a:tr h="1184647">
                <a:tc>
                  <a:txBody>
                    <a:bodyPr/>
                    <a:lstStyle/>
                    <a:p>
                      <a:pPr algn="l" rtl="0" fontAlgn="base">
                        <a:buFont typeface="+mj-lt"/>
                        <a:buAutoNum type="arabicPeriod" startAt="9"/>
                      </a:pPr>
                      <a:r>
                        <a:rPr lang="en-US" sz="1800" b="0" i="0">
                          <a:effectLst/>
                          <a:latin typeface="Times New Roman" panose="02020603050405020304" pitchFamily="18" charset="0"/>
                        </a:rPr>
                        <a:t>Should favorable aerodynamic characteristics be prioritized over functionality?</a:t>
                      </a:r>
                      <a:r>
                        <a:rPr lang="en-US" sz="18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No, it should accomplish the task while minimizing negative effects. Compare to previous results.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Maintaining aerodynamic characteristics is secondary to maintaining control surface effectiveness.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067090956"/>
                  </a:ext>
                </a:extLst>
              </a:tr>
              <a:tr h="890155">
                <a:tc>
                  <a:txBody>
                    <a:bodyPr/>
                    <a:lstStyle/>
                    <a:p>
                      <a:pPr algn="l" rtl="0" fontAlgn="base">
                        <a:buFont typeface="+mj-lt"/>
                        <a:buAutoNum type="arabicPeriod" startAt="10"/>
                      </a:pPr>
                      <a:r>
                        <a:rPr lang="en-US" sz="1800" b="0" i="0">
                          <a:effectLst/>
                          <a:latin typeface="Times New Roman" panose="02020603050405020304" pitchFamily="18" charset="0"/>
                        </a:rPr>
                        <a:t> What is considered a “harsh” or “hazardous”</a:t>
                      </a:r>
                      <a:r>
                        <a:rPr lang="en-US" sz="18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Vortices, and shockwaves off the parent aircraft. High angles of attack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The missile adapts to high pitch angles.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84109720"/>
                  </a:ext>
                </a:extLst>
              </a:tr>
              <a:tr h="1629022">
                <a:tc>
                  <a:txBody>
                    <a:bodyPr/>
                    <a:lstStyle/>
                    <a:p>
                      <a:pPr algn="l" rtl="0" fontAlgn="base">
                        <a:buFont typeface="+mj-lt"/>
                        <a:buAutoNum type="arabicPeriod" startAt="11"/>
                      </a:pPr>
                      <a:r>
                        <a:rPr lang="en-US" sz="1800" b="0" i="0">
                          <a:effectLst/>
                          <a:latin typeface="Times New Roman" panose="02020603050405020304" pitchFamily="18" charset="0"/>
                        </a:rPr>
                        <a:t>What will be the preferred method of flow visualization?</a:t>
                      </a:r>
                      <a:r>
                        <a:rPr lang="en-US" sz="18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  It looks good. Better for showing actuation effects. Could be done with shadow graph in the wind tunnel. Not necessary but helpful.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Flow visualization will be done through other tests such as shadowgraph or oil flow.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00711363"/>
                  </a:ext>
                </a:extLst>
              </a:tr>
              <a:tr h="1002973">
                <a:tc>
                  <a:txBody>
                    <a:bodyPr/>
                    <a:lstStyle/>
                    <a:p>
                      <a:pPr algn="l" rtl="0" fontAlgn="base">
                        <a:buFont typeface="+mj-lt"/>
                        <a:buAutoNum type="arabicPeriod" startAt="12"/>
                      </a:pPr>
                      <a:r>
                        <a:rPr lang="en-US" sz="1800" b="0" i="0">
                          <a:effectLst/>
                          <a:latin typeface="Times New Roman" panose="02020603050405020304" pitchFamily="18" charset="0"/>
                        </a:rPr>
                        <a:t>Will the projectile also have to accommodate targeting?</a:t>
                      </a:r>
                      <a:r>
                        <a:rPr lang="en-US" sz="18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Does not necessarily need to sense targets, could also sense high angles of attack.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The missile can sense its angle of attack in various scenarios.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08955033"/>
                  </a:ext>
                </a:extLst>
              </a:tr>
            </a:tbl>
          </a:graphicData>
        </a:graphic>
      </p:graphicFrame>
      <p:sp>
        <p:nvSpPr>
          <p:cNvPr id="3" name="Slide Number Placeholder 2">
            <a:extLst>
              <a:ext uri="{FF2B5EF4-FFF2-40B4-BE49-F238E27FC236}">
                <a16:creationId xmlns:a16="http://schemas.microsoft.com/office/drawing/2014/main" id="{7AF774CD-573E-4809-A7E6-8E6C21D20AEA}"/>
              </a:ext>
            </a:extLst>
          </p:cNvPr>
          <p:cNvSpPr>
            <a:spLocks noGrp="1"/>
          </p:cNvSpPr>
          <p:nvPr>
            <p:ph type="sldNum" sz="quarter" idx="4"/>
          </p:nvPr>
        </p:nvSpPr>
        <p:spPr/>
        <p:txBody>
          <a:bodyPr/>
          <a:lstStyle/>
          <a:p>
            <a:fld id="{1504101C-439A-4B4A-8615-B63CB065D830}" type="slidenum">
              <a:rPr lang="en-US" smtClean="0"/>
              <a:t>33</a:t>
            </a:fld>
            <a:endParaRPr lang="en-US"/>
          </a:p>
        </p:txBody>
      </p:sp>
    </p:spTree>
    <p:extLst>
      <p:ext uri="{BB962C8B-B14F-4D97-AF65-F5344CB8AC3E}">
        <p14:creationId xmlns:p14="http://schemas.microsoft.com/office/powerpoint/2010/main" val="713696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0216-AB8B-491D-A5A7-D38FF322C58D}"/>
              </a:ext>
            </a:extLst>
          </p:cNvPr>
          <p:cNvSpPr>
            <a:spLocks noGrp="1"/>
          </p:cNvSpPr>
          <p:nvPr>
            <p:ph type="title"/>
          </p:nvPr>
        </p:nvSpPr>
        <p:spPr/>
        <p:txBody>
          <a:bodyPr/>
          <a:lstStyle/>
          <a:p>
            <a:pPr algn="ctr"/>
            <a:r>
              <a:rPr lang="en-US">
                <a:solidFill>
                  <a:schemeClr val="tx1"/>
                </a:solidFill>
              </a:rPr>
              <a:t>Functional Decomposition</a:t>
            </a:r>
          </a:p>
        </p:txBody>
      </p:sp>
      <p:sp>
        <p:nvSpPr>
          <p:cNvPr id="4" name="Content Placeholder 3">
            <a:extLst>
              <a:ext uri="{FF2B5EF4-FFF2-40B4-BE49-F238E27FC236}">
                <a16:creationId xmlns:a16="http://schemas.microsoft.com/office/drawing/2014/main" id="{F172A5BF-4ED7-4B35-A2C1-5CEA565FFE62}"/>
              </a:ext>
            </a:extLst>
          </p:cNvPr>
          <p:cNvSpPr>
            <a:spLocks noGrp="1"/>
          </p:cNvSpPr>
          <p:nvPr>
            <p:ph sz="quarter" idx="11"/>
          </p:nvPr>
        </p:nvSpPr>
        <p:spPr/>
        <p:txBody>
          <a:bodyPr/>
          <a:lstStyle/>
          <a:p>
            <a:r>
              <a:rPr lang="en-US"/>
              <a:t>Jed Fazler</a:t>
            </a:r>
          </a:p>
        </p:txBody>
      </p:sp>
      <p:sp>
        <p:nvSpPr>
          <p:cNvPr id="19" name="Rectangle: Rounded Corners 18">
            <a:extLst>
              <a:ext uri="{FF2B5EF4-FFF2-40B4-BE49-F238E27FC236}">
                <a16:creationId xmlns:a16="http://schemas.microsoft.com/office/drawing/2014/main" id="{42AD816A-A69F-4FE5-89D9-0901368552CA}"/>
              </a:ext>
            </a:extLst>
          </p:cNvPr>
          <p:cNvSpPr/>
          <p:nvPr/>
        </p:nvSpPr>
        <p:spPr>
          <a:xfrm>
            <a:off x="270232" y="4892127"/>
            <a:ext cx="777240" cy="777240"/>
          </a:xfrm>
          <a:prstGeom prst="roundRect">
            <a:avLst/>
          </a:prstGeom>
          <a:gradFill flip="none" rotWithShape="1">
            <a:gsLst>
              <a:gs pos="0">
                <a:schemeClr val="accent5">
                  <a:lumMod val="67000"/>
                  <a:alpha val="25000"/>
                </a:schemeClr>
              </a:gs>
              <a:gs pos="48000">
                <a:schemeClr val="accent5">
                  <a:lumMod val="97000"/>
                  <a:lumOff val="3000"/>
                  <a:alpha val="25000"/>
                </a:schemeClr>
              </a:gs>
              <a:gs pos="100000">
                <a:schemeClr val="accent5">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425E340-00E2-4289-8072-81E2BD5DA341}"/>
              </a:ext>
            </a:extLst>
          </p:cNvPr>
          <p:cNvSpPr/>
          <p:nvPr/>
        </p:nvSpPr>
        <p:spPr>
          <a:xfrm>
            <a:off x="276411" y="1743971"/>
            <a:ext cx="777240" cy="77724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Power with solid fill">
            <a:extLst>
              <a:ext uri="{FF2B5EF4-FFF2-40B4-BE49-F238E27FC236}">
                <a16:creationId xmlns:a16="http://schemas.microsoft.com/office/drawing/2014/main" id="{02019315-DB0F-4AD7-97AB-92452FFA08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75" y="1823606"/>
            <a:ext cx="586710" cy="617970"/>
          </a:xfrm>
          <a:prstGeom prst="rect">
            <a:avLst/>
          </a:prstGeom>
        </p:spPr>
      </p:pic>
      <p:sp>
        <p:nvSpPr>
          <p:cNvPr id="17" name="Rectangle: Rounded Corners 16">
            <a:extLst>
              <a:ext uri="{FF2B5EF4-FFF2-40B4-BE49-F238E27FC236}">
                <a16:creationId xmlns:a16="http://schemas.microsoft.com/office/drawing/2014/main" id="{E434C669-B23A-4459-8B67-B01A74EE6CC2}"/>
              </a:ext>
            </a:extLst>
          </p:cNvPr>
          <p:cNvSpPr/>
          <p:nvPr/>
        </p:nvSpPr>
        <p:spPr>
          <a:xfrm>
            <a:off x="2178993" y="3039256"/>
            <a:ext cx="2286000" cy="6858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Helvetica" panose="020B0604020202020204" pitchFamily="34" charset="0"/>
                <a:cs typeface="Helvetica" panose="020B0604020202020204" pitchFamily="34" charset="0"/>
              </a:rPr>
              <a:t>POWER</a:t>
            </a:r>
          </a:p>
        </p:txBody>
      </p:sp>
      <p:sp>
        <p:nvSpPr>
          <p:cNvPr id="30" name="Rectangle: Rounded Corners 29">
            <a:extLst>
              <a:ext uri="{FF2B5EF4-FFF2-40B4-BE49-F238E27FC236}">
                <a16:creationId xmlns:a16="http://schemas.microsoft.com/office/drawing/2014/main" id="{D3AB0893-E685-4DFA-8E81-7A19D4B6F08F}"/>
              </a:ext>
            </a:extLst>
          </p:cNvPr>
          <p:cNvSpPr/>
          <p:nvPr/>
        </p:nvSpPr>
        <p:spPr>
          <a:xfrm>
            <a:off x="5382596" y="4118626"/>
            <a:ext cx="2305133" cy="779488"/>
          </a:xfrm>
          <a:prstGeom prst="roundRect">
            <a:avLst/>
          </a:prstGeom>
          <a:gradFill>
            <a:gsLst>
              <a:gs pos="0">
                <a:schemeClr val="accent1">
                  <a:lumMod val="67000"/>
                  <a:alpha val="60000"/>
                </a:schemeClr>
              </a:gs>
              <a:gs pos="48000">
                <a:schemeClr val="accent1">
                  <a:lumMod val="97000"/>
                  <a:lumOff val="3000"/>
                  <a:alpha val="60000"/>
                </a:schemeClr>
              </a:gs>
              <a:gs pos="100000">
                <a:schemeClr val="accent1">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Transmission</a:t>
            </a:r>
          </a:p>
        </p:txBody>
      </p:sp>
      <p:sp>
        <p:nvSpPr>
          <p:cNvPr id="31" name="Rectangle: Rounded Corners 30">
            <a:extLst>
              <a:ext uri="{FF2B5EF4-FFF2-40B4-BE49-F238E27FC236}">
                <a16:creationId xmlns:a16="http://schemas.microsoft.com/office/drawing/2014/main" id="{17DC2407-9BA0-4449-8B32-22E519E461BB}"/>
              </a:ext>
            </a:extLst>
          </p:cNvPr>
          <p:cNvSpPr/>
          <p:nvPr/>
        </p:nvSpPr>
        <p:spPr>
          <a:xfrm>
            <a:off x="5382596" y="1977108"/>
            <a:ext cx="2305131" cy="779488"/>
          </a:xfrm>
          <a:prstGeom prst="roundRect">
            <a:avLst/>
          </a:prstGeom>
          <a:gradFill>
            <a:gsLst>
              <a:gs pos="0">
                <a:schemeClr val="accent1">
                  <a:lumMod val="67000"/>
                  <a:alpha val="60000"/>
                </a:schemeClr>
              </a:gs>
              <a:gs pos="48000">
                <a:schemeClr val="accent1">
                  <a:lumMod val="97000"/>
                  <a:lumOff val="3000"/>
                  <a:alpha val="60000"/>
                </a:schemeClr>
              </a:gs>
              <a:gs pos="100000">
                <a:schemeClr val="accent1">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Storage</a:t>
            </a:r>
          </a:p>
        </p:txBody>
      </p:sp>
      <p:sp>
        <p:nvSpPr>
          <p:cNvPr id="32" name="Rectangle: Rounded Corners 31">
            <a:extLst>
              <a:ext uri="{FF2B5EF4-FFF2-40B4-BE49-F238E27FC236}">
                <a16:creationId xmlns:a16="http://schemas.microsoft.com/office/drawing/2014/main" id="{06822279-84E3-4AE9-84CA-7B006F8A498C}"/>
              </a:ext>
            </a:extLst>
          </p:cNvPr>
          <p:cNvSpPr/>
          <p:nvPr/>
        </p:nvSpPr>
        <p:spPr>
          <a:xfrm>
            <a:off x="8527833" y="4112639"/>
            <a:ext cx="2227634" cy="779488"/>
          </a:xfrm>
          <a:prstGeom prst="roundRect">
            <a:avLst/>
          </a:prstGeom>
          <a:gradFill>
            <a:gsLst>
              <a:gs pos="0">
                <a:schemeClr val="accent1">
                  <a:lumMod val="67000"/>
                  <a:alpha val="40000"/>
                </a:schemeClr>
              </a:gs>
              <a:gs pos="48000">
                <a:schemeClr val="accent1">
                  <a:lumMod val="97000"/>
                  <a:lumOff val="3000"/>
                  <a:alpha val="40000"/>
                </a:schemeClr>
              </a:gs>
              <a:gs pos="100000">
                <a:schemeClr val="accent1">
                  <a:lumMod val="60000"/>
                  <a:lumOff val="40000"/>
                  <a:alpha val="4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Transfers power to components</a:t>
            </a:r>
          </a:p>
        </p:txBody>
      </p:sp>
      <p:sp>
        <p:nvSpPr>
          <p:cNvPr id="33" name="Rectangle: Rounded Corners 32">
            <a:extLst>
              <a:ext uri="{FF2B5EF4-FFF2-40B4-BE49-F238E27FC236}">
                <a16:creationId xmlns:a16="http://schemas.microsoft.com/office/drawing/2014/main" id="{B40EE9A3-E2A7-4E13-A563-2207D09E67FD}"/>
              </a:ext>
            </a:extLst>
          </p:cNvPr>
          <p:cNvSpPr/>
          <p:nvPr/>
        </p:nvSpPr>
        <p:spPr>
          <a:xfrm>
            <a:off x="8527833" y="1971121"/>
            <a:ext cx="2227634" cy="779488"/>
          </a:xfrm>
          <a:prstGeom prst="roundRect">
            <a:avLst/>
          </a:prstGeom>
          <a:gradFill>
            <a:gsLst>
              <a:gs pos="0">
                <a:schemeClr val="accent1">
                  <a:lumMod val="67000"/>
                  <a:alpha val="40000"/>
                </a:schemeClr>
              </a:gs>
              <a:gs pos="48000">
                <a:schemeClr val="accent1">
                  <a:lumMod val="97000"/>
                  <a:lumOff val="3000"/>
                  <a:alpha val="40000"/>
                </a:schemeClr>
              </a:gs>
              <a:gs pos="100000">
                <a:schemeClr val="accent1">
                  <a:lumMod val="60000"/>
                  <a:lumOff val="40000"/>
                  <a:alpha val="4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Provides power for components</a:t>
            </a:r>
          </a:p>
        </p:txBody>
      </p:sp>
      <p:cxnSp>
        <p:nvCxnSpPr>
          <p:cNvPr id="34" name="Straight Connector 33">
            <a:extLst>
              <a:ext uri="{FF2B5EF4-FFF2-40B4-BE49-F238E27FC236}">
                <a16:creationId xmlns:a16="http://schemas.microsoft.com/office/drawing/2014/main" id="{3F8F5DDC-EE40-45EB-B5EB-AB2EFCFE9595}"/>
              </a:ext>
            </a:extLst>
          </p:cNvPr>
          <p:cNvCxnSpPr>
            <a:cxnSpLocks/>
            <a:stCxn id="31" idx="3"/>
            <a:endCxn id="33" idx="1"/>
          </p:cNvCxnSpPr>
          <p:nvPr/>
        </p:nvCxnSpPr>
        <p:spPr>
          <a:xfrm flipV="1">
            <a:off x="7687727" y="2360865"/>
            <a:ext cx="840106" cy="5987"/>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63D70F4-4093-4374-B02B-4253B88CBF6E}"/>
              </a:ext>
            </a:extLst>
          </p:cNvPr>
          <p:cNvCxnSpPr>
            <a:cxnSpLocks/>
            <a:stCxn id="30" idx="3"/>
            <a:endCxn id="32" idx="1"/>
          </p:cNvCxnSpPr>
          <p:nvPr/>
        </p:nvCxnSpPr>
        <p:spPr>
          <a:xfrm flipV="1">
            <a:off x="7687729" y="4502383"/>
            <a:ext cx="840104"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7FCAC0-8D67-4E7A-9883-DAD64608E8CB}"/>
              </a:ext>
            </a:extLst>
          </p:cNvPr>
          <p:cNvCxnSpPr>
            <a:cxnSpLocks/>
          </p:cNvCxnSpPr>
          <p:nvPr/>
        </p:nvCxnSpPr>
        <p:spPr>
          <a:xfrm flipH="1" flipV="1">
            <a:off x="4923796" y="2361978"/>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6AC55C-D315-4353-84EB-8B8D37EC4990}"/>
              </a:ext>
            </a:extLst>
          </p:cNvPr>
          <p:cNvCxnSpPr>
            <a:cxnSpLocks/>
          </p:cNvCxnSpPr>
          <p:nvPr/>
        </p:nvCxnSpPr>
        <p:spPr>
          <a:xfrm flipH="1" flipV="1">
            <a:off x="4923796" y="4502383"/>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3624FA5-7E81-4B87-9563-E4F00289304C}"/>
              </a:ext>
            </a:extLst>
          </p:cNvPr>
          <p:cNvCxnSpPr/>
          <p:nvPr/>
        </p:nvCxnSpPr>
        <p:spPr>
          <a:xfrm>
            <a:off x="4923796" y="2360865"/>
            <a:ext cx="0" cy="2141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7C26629-900D-4D7F-A739-DF27CC8B7186}"/>
              </a:ext>
            </a:extLst>
          </p:cNvPr>
          <p:cNvCxnSpPr>
            <a:stCxn id="17" idx="3"/>
          </p:cNvCxnSpPr>
          <p:nvPr/>
        </p:nvCxnSpPr>
        <p:spPr>
          <a:xfrm>
            <a:off x="4464992" y="3382156"/>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2F49FD2F-DF09-4886-B8D5-BF6A4E78DC15}"/>
              </a:ext>
            </a:extLst>
          </p:cNvPr>
          <p:cNvSpPr>
            <a:spLocks noGrp="1"/>
          </p:cNvSpPr>
          <p:nvPr>
            <p:ph type="sldNum" sz="quarter" idx="4"/>
          </p:nvPr>
        </p:nvSpPr>
        <p:spPr/>
        <p:txBody>
          <a:bodyPr/>
          <a:lstStyle/>
          <a:p>
            <a:fld id="{1504101C-439A-4B4A-8615-B63CB065D830}" type="slidenum">
              <a:rPr lang="en-US" smtClean="0"/>
              <a:t>34</a:t>
            </a:fld>
            <a:endParaRPr lang="en-US"/>
          </a:p>
        </p:txBody>
      </p:sp>
      <p:sp>
        <p:nvSpPr>
          <p:cNvPr id="54" name="Rectangle: Rounded Corners 53">
            <a:extLst>
              <a:ext uri="{FF2B5EF4-FFF2-40B4-BE49-F238E27FC236}">
                <a16:creationId xmlns:a16="http://schemas.microsoft.com/office/drawing/2014/main" id="{6B1C671C-4071-4A1F-97DB-4C0E56083A70}"/>
              </a:ext>
            </a:extLst>
          </p:cNvPr>
          <p:cNvSpPr/>
          <p:nvPr/>
        </p:nvSpPr>
        <p:spPr>
          <a:xfrm>
            <a:off x="270232" y="2789633"/>
            <a:ext cx="777240" cy="777240"/>
          </a:xfrm>
          <a:prstGeom prst="roundRect">
            <a:avLst/>
          </a:prstGeom>
          <a:gradFill flip="none" rotWithShape="1">
            <a:gsLst>
              <a:gs pos="0">
                <a:schemeClr val="accent4">
                  <a:lumMod val="67000"/>
                  <a:alpha val="25000"/>
                </a:schemeClr>
              </a:gs>
              <a:gs pos="48000">
                <a:schemeClr val="accent4">
                  <a:lumMod val="97000"/>
                  <a:lumOff val="3000"/>
                  <a:alpha val="25000"/>
                </a:schemeClr>
              </a:gs>
              <a:gs pos="100000">
                <a:schemeClr val="accent4">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AAE86DCB-E1F0-49BC-A300-94CECF206543}"/>
              </a:ext>
            </a:extLst>
          </p:cNvPr>
          <p:cNvGrpSpPr>
            <a:grpSpLocks noChangeAspect="1"/>
          </p:cNvGrpSpPr>
          <p:nvPr/>
        </p:nvGrpSpPr>
        <p:grpSpPr>
          <a:xfrm>
            <a:off x="412312" y="2918578"/>
            <a:ext cx="493079" cy="519350"/>
            <a:chOff x="8048625" y="2644412"/>
            <a:chExt cx="1828800" cy="1828800"/>
          </a:xfrm>
        </p:grpSpPr>
        <p:sp>
          <p:nvSpPr>
            <p:cNvPr id="56" name="Oval 55">
              <a:extLst>
                <a:ext uri="{FF2B5EF4-FFF2-40B4-BE49-F238E27FC236}">
                  <a16:creationId xmlns:a16="http://schemas.microsoft.com/office/drawing/2014/main" id="{F4870EFD-BC87-4B6F-9788-18F80BEF1235}"/>
                </a:ext>
              </a:extLst>
            </p:cNvPr>
            <p:cNvSpPr>
              <a:spLocks noChangeAspect="1"/>
            </p:cNvSpPr>
            <p:nvPr/>
          </p:nvSpPr>
          <p:spPr>
            <a:xfrm>
              <a:off x="8048625" y="2644412"/>
              <a:ext cx="1828800" cy="18288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Oval 56">
              <a:extLst>
                <a:ext uri="{FF2B5EF4-FFF2-40B4-BE49-F238E27FC236}">
                  <a16:creationId xmlns:a16="http://schemas.microsoft.com/office/drawing/2014/main" id="{70E54F50-F6C1-4E20-8F27-C3EF94A54A80}"/>
                </a:ext>
              </a:extLst>
            </p:cNvPr>
            <p:cNvSpPr>
              <a:spLocks noChangeAspect="1"/>
            </p:cNvSpPr>
            <p:nvPr/>
          </p:nvSpPr>
          <p:spPr>
            <a:xfrm>
              <a:off x="8277225" y="2873012"/>
              <a:ext cx="1371600" cy="13716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a:extLst>
                <a:ext uri="{FF2B5EF4-FFF2-40B4-BE49-F238E27FC236}">
                  <a16:creationId xmlns:a16="http://schemas.microsoft.com/office/drawing/2014/main" id="{DC8F1ADF-C2A2-44F9-88BE-D77315CF5E02}"/>
                </a:ext>
              </a:extLst>
            </p:cNvPr>
            <p:cNvSpPr>
              <a:spLocks noChangeAspect="1"/>
            </p:cNvSpPr>
            <p:nvPr/>
          </p:nvSpPr>
          <p:spPr>
            <a:xfrm>
              <a:off x="8505825" y="3101612"/>
              <a:ext cx="914400" cy="9144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a:extLst>
                <a:ext uri="{FF2B5EF4-FFF2-40B4-BE49-F238E27FC236}">
                  <a16:creationId xmlns:a16="http://schemas.microsoft.com/office/drawing/2014/main" id="{F6BE47F7-9A29-4838-928F-4A545576D15A}"/>
                </a:ext>
              </a:extLst>
            </p:cNvPr>
            <p:cNvSpPr>
              <a:spLocks noChangeAspect="1"/>
            </p:cNvSpPr>
            <p:nvPr/>
          </p:nvSpPr>
          <p:spPr>
            <a:xfrm>
              <a:off x="8734425" y="3330212"/>
              <a:ext cx="457200" cy="4572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0" name="Straight Connector 59">
              <a:extLst>
                <a:ext uri="{FF2B5EF4-FFF2-40B4-BE49-F238E27FC236}">
                  <a16:creationId xmlns:a16="http://schemas.microsoft.com/office/drawing/2014/main" id="{ADC6FE3E-F33A-490B-A816-ADF47DA6793C}"/>
                </a:ext>
              </a:extLst>
            </p:cNvPr>
            <p:cNvCxnSpPr>
              <a:stCxn id="56" idx="0"/>
              <a:endCxn id="56" idx="4"/>
            </p:cNvCxnSpPr>
            <p:nvPr/>
          </p:nvCxnSpPr>
          <p:spPr>
            <a:xfrm>
              <a:off x="8963025" y="2644412"/>
              <a:ext cx="0" cy="182880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B9023B-44AB-4E4F-914E-57B2BF2020D1}"/>
                </a:ext>
              </a:extLst>
            </p:cNvPr>
            <p:cNvCxnSpPr>
              <a:stCxn id="56" idx="2"/>
              <a:endCxn id="56" idx="6"/>
            </p:cNvCxnSpPr>
            <p:nvPr/>
          </p:nvCxnSpPr>
          <p:spPr>
            <a:xfrm>
              <a:off x="8048625" y="3558812"/>
              <a:ext cx="1828800" cy="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0D84E7F3-B75F-4902-94F0-179B7E1C7CD1}"/>
              </a:ext>
            </a:extLst>
          </p:cNvPr>
          <p:cNvGrpSpPr/>
          <p:nvPr/>
        </p:nvGrpSpPr>
        <p:grpSpPr>
          <a:xfrm>
            <a:off x="276411" y="3846465"/>
            <a:ext cx="777240" cy="777240"/>
            <a:chOff x="276411" y="3846465"/>
            <a:chExt cx="777240" cy="777240"/>
          </a:xfrm>
        </p:grpSpPr>
        <p:sp>
          <p:nvSpPr>
            <p:cNvPr id="63" name="Rectangle: Rounded Corners 62">
              <a:extLst>
                <a:ext uri="{FF2B5EF4-FFF2-40B4-BE49-F238E27FC236}">
                  <a16:creationId xmlns:a16="http://schemas.microsoft.com/office/drawing/2014/main" id="{5EB41A2D-76A3-4910-BDEC-062D86EC470B}"/>
                </a:ext>
              </a:extLst>
            </p:cNvPr>
            <p:cNvSpPr/>
            <p:nvPr/>
          </p:nvSpPr>
          <p:spPr>
            <a:xfrm>
              <a:off x="276411" y="3846465"/>
              <a:ext cx="777240" cy="777240"/>
            </a:xfrm>
            <a:prstGeom prst="roundRect">
              <a:avLst/>
            </a:prstGeom>
            <a:gradFill flip="none" rotWithShape="1">
              <a:gsLst>
                <a:gs pos="0">
                  <a:schemeClr val="accent3">
                    <a:lumMod val="67000"/>
                    <a:alpha val="25000"/>
                  </a:schemeClr>
                </a:gs>
                <a:gs pos="48000">
                  <a:schemeClr val="accent3">
                    <a:lumMod val="97000"/>
                    <a:lumOff val="3000"/>
                    <a:alpha val="25000"/>
                  </a:schemeClr>
                </a:gs>
                <a:gs pos="100000">
                  <a:schemeClr val="accent3">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26D13CEF-0E89-4CA0-902D-5D58FC85D0F2}"/>
                </a:ext>
              </a:extLst>
            </p:cNvPr>
            <p:cNvGrpSpPr/>
            <p:nvPr/>
          </p:nvGrpSpPr>
          <p:grpSpPr>
            <a:xfrm>
              <a:off x="480120" y="3959159"/>
              <a:ext cx="473416" cy="607325"/>
              <a:chOff x="8356600" y="1190680"/>
              <a:chExt cx="1966382" cy="2137989"/>
            </a:xfrm>
            <a:solidFill>
              <a:schemeClr val="bg1">
                <a:alpha val="25098"/>
              </a:schemeClr>
            </a:solidFill>
          </p:grpSpPr>
          <p:sp>
            <p:nvSpPr>
              <p:cNvPr id="65" name="Oval 64">
                <a:extLst>
                  <a:ext uri="{FF2B5EF4-FFF2-40B4-BE49-F238E27FC236}">
                    <a16:creationId xmlns:a16="http://schemas.microsoft.com/office/drawing/2014/main" id="{683FDB79-4B1F-4419-A74E-9F9B0CD4CB70}"/>
                  </a:ext>
                </a:extLst>
              </p:cNvPr>
              <p:cNvSpPr/>
              <p:nvPr/>
            </p:nvSpPr>
            <p:spPr>
              <a:xfrm>
                <a:off x="8365067" y="16829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9B7518D-A08B-467C-BE80-8EF3B0FED06B}"/>
                  </a:ext>
                </a:extLst>
              </p:cNvPr>
              <p:cNvSpPr/>
              <p:nvPr/>
            </p:nvSpPr>
            <p:spPr>
              <a:xfrm>
                <a:off x="8356600" y="25973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0BD26CD-A5E5-4491-ABAF-CB944E5D3564}"/>
                  </a:ext>
                </a:extLst>
              </p:cNvPr>
              <p:cNvSpPr/>
              <p:nvPr/>
            </p:nvSpPr>
            <p:spPr>
              <a:xfrm>
                <a:off x="9408582" y="1797289"/>
                <a:ext cx="914400" cy="9144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2B17B92-8FE8-4553-96BF-701D70D12DA6}"/>
                  </a:ext>
                </a:extLst>
              </p:cNvPr>
              <p:cNvSpPr/>
              <p:nvPr/>
            </p:nvSpPr>
            <p:spPr>
              <a:xfrm>
                <a:off x="9728620" y="2423344"/>
                <a:ext cx="274320" cy="89139"/>
              </a:xfrm>
              <a:prstGeom prst="rect">
                <a:avLst/>
              </a:pr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C245DB6-A8FA-4BFB-B31F-C7A95155DBA6}"/>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ADD9DF93-E858-4981-9C48-356E06968FF1}"/>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1CAEA583-8B44-46AA-8877-C70F6AC7A344}"/>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a:extLst>
                  <a:ext uri="{FF2B5EF4-FFF2-40B4-BE49-F238E27FC236}">
                    <a16:creationId xmlns:a16="http://schemas.microsoft.com/office/drawing/2014/main" id="{03A35E16-4AD3-465F-A67F-E210972F05B8}"/>
                  </a:ext>
                </a:extLst>
              </p:cNvPr>
              <p:cNvSpPr/>
              <p:nvPr/>
            </p:nvSpPr>
            <p:spPr>
              <a:xfrm rot="1341925">
                <a:off x="8650050" y="1764811"/>
                <a:ext cx="63500" cy="876300"/>
              </a:xfrm>
              <a:prstGeom prst="rect">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3" name="Graphic 72" descr="Building Brick Wall with solid fill">
            <a:extLst>
              <a:ext uri="{FF2B5EF4-FFF2-40B4-BE49-F238E27FC236}">
                <a16:creationId xmlns:a16="http://schemas.microsoft.com/office/drawing/2014/main" id="{E5D7E422-4025-4101-988F-B9723377A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232" y="4882649"/>
            <a:ext cx="777240" cy="777240"/>
          </a:xfrm>
          <a:prstGeom prst="rect">
            <a:avLst/>
          </a:prstGeom>
        </p:spPr>
      </p:pic>
    </p:spTree>
    <p:extLst>
      <p:ext uri="{BB962C8B-B14F-4D97-AF65-F5344CB8AC3E}">
        <p14:creationId xmlns:p14="http://schemas.microsoft.com/office/powerpoint/2010/main" val="609143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AE3B-5685-4ED1-8D54-E669FC9517B2}"/>
              </a:ext>
            </a:extLst>
          </p:cNvPr>
          <p:cNvSpPr>
            <a:spLocks noGrp="1"/>
          </p:cNvSpPr>
          <p:nvPr>
            <p:ph type="title"/>
          </p:nvPr>
        </p:nvSpPr>
        <p:spPr/>
        <p:txBody>
          <a:bodyPr/>
          <a:lstStyle/>
          <a:p>
            <a:pPr algn="ctr"/>
            <a:r>
              <a:rPr lang="en-US">
                <a:solidFill>
                  <a:schemeClr val="tx1"/>
                </a:solidFill>
              </a:rPr>
              <a:t>Functional Decomposition</a:t>
            </a:r>
          </a:p>
        </p:txBody>
      </p:sp>
      <p:sp>
        <p:nvSpPr>
          <p:cNvPr id="4" name="Content Placeholder 3">
            <a:extLst>
              <a:ext uri="{FF2B5EF4-FFF2-40B4-BE49-F238E27FC236}">
                <a16:creationId xmlns:a16="http://schemas.microsoft.com/office/drawing/2014/main" id="{08E778F6-65B4-45AE-9BCB-D37BAEB123FD}"/>
              </a:ext>
            </a:extLst>
          </p:cNvPr>
          <p:cNvSpPr>
            <a:spLocks noGrp="1"/>
          </p:cNvSpPr>
          <p:nvPr>
            <p:ph sz="quarter" idx="11"/>
          </p:nvPr>
        </p:nvSpPr>
        <p:spPr/>
        <p:txBody>
          <a:bodyPr/>
          <a:lstStyle/>
          <a:p>
            <a:r>
              <a:rPr lang="en-US"/>
              <a:t>Jed Fazler</a:t>
            </a:r>
          </a:p>
        </p:txBody>
      </p:sp>
      <p:sp>
        <p:nvSpPr>
          <p:cNvPr id="34" name="Rectangle: Rounded Corners 33">
            <a:extLst>
              <a:ext uri="{FF2B5EF4-FFF2-40B4-BE49-F238E27FC236}">
                <a16:creationId xmlns:a16="http://schemas.microsoft.com/office/drawing/2014/main" id="{4E039BE8-2740-4DB1-98F3-D0A51A839116}"/>
              </a:ext>
            </a:extLst>
          </p:cNvPr>
          <p:cNvSpPr/>
          <p:nvPr/>
        </p:nvSpPr>
        <p:spPr>
          <a:xfrm>
            <a:off x="2178993" y="3039256"/>
            <a:ext cx="2286000" cy="6858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Helvetica" panose="020B0604020202020204" pitchFamily="34" charset="0"/>
                <a:cs typeface="Helvetica" panose="020B0604020202020204" pitchFamily="34" charset="0"/>
              </a:rPr>
              <a:t>SENSING</a:t>
            </a:r>
          </a:p>
        </p:txBody>
      </p:sp>
      <p:sp>
        <p:nvSpPr>
          <p:cNvPr id="35" name="Rectangle: Rounded Corners 34">
            <a:extLst>
              <a:ext uri="{FF2B5EF4-FFF2-40B4-BE49-F238E27FC236}">
                <a16:creationId xmlns:a16="http://schemas.microsoft.com/office/drawing/2014/main" id="{53C0FBAA-2737-4C32-BF0F-DF19E976A704}"/>
              </a:ext>
            </a:extLst>
          </p:cNvPr>
          <p:cNvSpPr/>
          <p:nvPr/>
        </p:nvSpPr>
        <p:spPr>
          <a:xfrm>
            <a:off x="5382597" y="4118626"/>
            <a:ext cx="2227634" cy="779488"/>
          </a:xfrm>
          <a:prstGeom prst="roundRect">
            <a:avLst/>
          </a:prstGeom>
          <a:gradFill>
            <a:gsLst>
              <a:gs pos="0">
                <a:schemeClr val="accent4">
                  <a:lumMod val="67000"/>
                  <a:alpha val="60000"/>
                </a:schemeClr>
              </a:gs>
              <a:gs pos="48000">
                <a:schemeClr val="accent4">
                  <a:lumMod val="97000"/>
                  <a:lumOff val="3000"/>
                  <a:alpha val="60000"/>
                </a:schemeClr>
              </a:gs>
              <a:gs pos="100000">
                <a:schemeClr val="accent4">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Signaling</a:t>
            </a:r>
          </a:p>
        </p:txBody>
      </p:sp>
      <p:sp>
        <p:nvSpPr>
          <p:cNvPr id="36" name="Rectangle: Rounded Corners 35">
            <a:extLst>
              <a:ext uri="{FF2B5EF4-FFF2-40B4-BE49-F238E27FC236}">
                <a16:creationId xmlns:a16="http://schemas.microsoft.com/office/drawing/2014/main" id="{D99BBFD1-A42F-47F0-8301-7351DA4426DC}"/>
              </a:ext>
            </a:extLst>
          </p:cNvPr>
          <p:cNvSpPr/>
          <p:nvPr/>
        </p:nvSpPr>
        <p:spPr>
          <a:xfrm>
            <a:off x="5382597" y="1977108"/>
            <a:ext cx="2227634" cy="779488"/>
          </a:xfrm>
          <a:prstGeom prst="roundRect">
            <a:avLst/>
          </a:prstGeom>
          <a:gradFill>
            <a:gsLst>
              <a:gs pos="0">
                <a:schemeClr val="accent4">
                  <a:lumMod val="67000"/>
                  <a:alpha val="60000"/>
                </a:schemeClr>
              </a:gs>
              <a:gs pos="48000">
                <a:schemeClr val="accent4">
                  <a:lumMod val="97000"/>
                  <a:lumOff val="3000"/>
                  <a:alpha val="60000"/>
                </a:schemeClr>
              </a:gs>
              <a:gs pos="100000">
                <a:schemeClr val="accent4">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Sensors</a:t>
            </a:r>
          </a:p>
        </p:txBody>
      </p:sp>
      <p:sp>
        <p:nvSpPr>
          <p:cNvPr id="38" name="Rectangle: Rounded Corners 37">
            <a:extLst>
              <a:ext uri="{FF2B5EF4-FFF2-40B4-BE49-F238E27FC236}">
                <a16:creationId xmlns:a16="http://schemas.microsoft.com/office/drawing/2014/main" id="{DFF64306-3F2A-43CA-B0B3-68D0AEE93F1B}"/>
              </a:ext>
            </a:extLst>
          </p:cNvPr>
          <p:cNvSpPr/>
          <p:nvPr/>
        </p:nvSpPr>
        <p:spPr>
          <a:xfrm>
            <a:off x="8527833" y="4112639"/>
            <a:ext cx="2227634" cy="779488"/>
          </a:xfrm>
          <a:prstGeom prst="roundRect">
            <a:avLst/>
          </a:prstGeom>
          <a:gradFill>
            <a:gsLst>
              <a:gs pos="0">
                <a:schemeClr val="accent4">
                  <a:lumMod val="67000"/>
                  <a:alpha val="40000"/>
                </a:schemeClr>
              </a:gs>
              <a:gs pos="48000">
                <a:schemeClr val="accent4">
                  <a:lumMod val="97000"/>
                  <a:lumOff val="3000"/>
                  <a:alpha val="40000"/>
                </a:schemeClr>
              </a:gs>
              <a:gs pos="100000">
                <a:schemeClr val="accent4">
                  <a:lumMod val="60000"/>
                  <a:lumOff val="40000"/>
                  <a:alpha val="4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Transmits response signal</a:t>
            </a:r>
          </a:p>
        </p:txBody>
      </p:sp>
      <p:sp>
        <p:nvSpPr>
          <p:cNvPr id="39" name="Rectangle: Rounded Corners 38">
            <a:extLst>
              <a:ext uri="{FF2B5EF4-FFF2-40B4-BE49-F238E27FC236}">
                <a16:creationId xmlns:a16="http://schemas.microsoft.com/office/drawing/2014/main" id="{6509558C-A5D8-46FB-8FF0-BAB0A7701497}"/>
              </a:ext>
            </a:extLst>
          </p:cNvPr>
          <p:cNvSpPr/>
          <p:nvPr/>
        </p:nvSpPr>
        <p:spPr>
          <a:xfrm>
            <a:off x="8527833" y="1971121"/>
            <a:ext cx="2227634" cy="779488"/>
          </a:xfrm>
          <a:prstGeom prst="roundRect">
            <a:avLst/>
          </a:prstGeom>
          <a:gradFill>
            <a:gsLst>
              <a:gs pos="0">
                <a:schemeClr val="accent4">
                  <a:lumMod val="67000"/>
                  <a:alpha val="40000"/>
                </a:schemeClr>
              </a:gs>
              <a:gs pos="48000">
                <a:schemeClr val="accent4">
                  <a:lumMod val="97000"/>
                  <a:lumOff val="3000"/>
                  <a:alpha val="40000"/>
                </a:schemeClr>
              </a:gs>
              <a:gs pos="100000">
                <a:schemeClr val="accent4">
                  <a:lumMod val="60000"/>
                  <a:lumOff val="40000"/>
                  <a:alpha val="4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Monitors sensor data</a:t>
            </a:r>
          </a:p>
        </p:txBody>
      </p:sp>
      <p:cxnSp>
        <p:nvCxnSpPr>
          <p:cNvPr id="41" name="Straight Connector 40">
            <a:extLst>
              <a:ext uri="{FF2B5EF4-FFF2-40B4-BE49-F238E27FC236}">
                <a16:creationId xmlns:a16="http://schemas.microsoft.com/office/drawing/2014/main" id="{280C85D9-5C4F-44AB-A5A6-0B911B243A64}"/>
              </a:ext>
            </a:extLst>
          </p:cNvPr>
          <p:cNvCxnSpPr>
            <a:stCxn id="36" idx="3"/>
            <a:endCxn id="39" idx="1"/>
          </p:cNvCxnSpPr>
          <p:nvPr/>
        </p:nvCxnSpPr>
        <p:spPr>
          <a:xfrm flipV="1">
            <a:off x="7610231" y="2360865"/>
            <a:ext cx="917602" cy="5987"/>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D6DED36-F704-494A-B83D-7884719935EB}"/>
              </a:ext>
            </a:extLst>
          </p:cNvPr>
          <p:cNvCxnSpPr>
            <a:stCxn id="35" idx="3"/>
            <a:endCxn id="38" idx="1"/>
          </p:cNvCxnSpPr>
          <p:nvPr/>
        </p:nvCxnSpPr>
        <p:spPr>
          <a:xfrm flipV="1">
            <a:off x="7610231" y="4502383"/>
            <a:ext cx="917602"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AEBA26DA-3F8B-45BF-B911-7884CE793EF9}"/>
              </a:ext>
            </a:extLst>
          </p:cNvPr>
          <p:cNvSpPr/>
          <p:nvPr/>
        </p:nvSpPr>
        <p:spPr>
          <a:xfrm>
            <a:off x="8527833" y="3038886"/>
            <a:ext cx="2227634" cy="779488"/>
          </a:xfrm>
          <a:prstGeom prst="roundRect">
            <a:avLst/>
          </a:prstGeom>
          <a:gradFill>
            <a:gsLst>
              <a:gs pos="0">
                <a:schemeClr val="accent4">
                  <a:lumMod val="67000"/>
                  <a:alpha val="40000"/>
                </a:schemeClr>
              </a:gs>
              <a:gs pos="48000">
                <a:schemeClr val="accent4">
                  <a:lumMod val="97000"/>
                  <a:lumOff val="3000"/>
                  <a:alpha val="40000"/>
                </a:schemeClr>
              </a:gs>
              <a:gs pos="100000">
                <a:schemeClr val="accent4">
                  <a:lumMod val="60000"/>
                  <a:lumOff val="40000"/>
                  <a:alpha val="4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Interprets sensor data</a:t>
            </a:r>
          </a:p>
        </p:txBody>
      </p:sp>
      <p:cxnSp>
        <p:nvCxnSpPr>
          <p:cNvPr id="46" name="Straight Connector 45">
            <a:extLst>
              <a:ext uri="{FF2B5EF4-FFF2-40B4-BE49-F238E27FC236}">
                <a16:creationId xmlns:a16="http://schemas.microsoft.com/office/drawing/2014/main" id="{14377606-E244-4A73-8CBA-F58F6071CB40}"/>
              </a:ext>
            </a:extLst>
          </p:cNvPr>
          <p:cNvCxnSpPr>
            <a:stCxn id="44" idx="1"/>
          </p:cNvCxnSpPr>
          <p:nvPr/>
        </p:nvCxnSpPr>
        <p:spPr>
          <a:xfrm flipH="1">
            <a:off x="8069032" y="3428630"/>
            <a:ext cx="4588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45B8087-7795-4DEB-9821-46761C4A7611}"/>
              </a:ext>
            </a:extLst>
          </p:cNvPr>
          <p:cNvCxnSpPr/>
          <p:nvPr/>
        </p:nvCxnSpPr>
        <p:spPr>
          <a:xfrm>
            <a:off x="8069032" y="3434618"/>
            <a:ext cx="0" cy="10677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5574474-B668-40D1-B87D-181F0913A49C}"/>
              </a:ext>
            </a:extLst>
          </p:cNvPr>
          <p:cNvCxnSpPr>
            <a:cxnSpLocks/>
          </p:cNvCxnSpPr>
          <p:nvPr/>
        </p:nvCxnSpPr>
        <p:spPr>
          <a:xfrm flipH="1" flipV="1">
            <a:off x="4923796" y="2361978"/>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E96AA2B-54AA-45C0-B883-C207886A6228}"/>
              </a:ext>
            </a:extLst>
          </p:cNvPr>
          <p:cNvCxnSpPr>
            <a:cxnSpLocks/>
          </p:cNvCxnSpPr>
          <p:nvPr/>
        </p:nvCxnSpPr>
        <p:spPr>
          <a:xfrm flipH="1" flipV="1">
            <a:off x="4923796" y="4502383"/>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D1B614D-9009-4510-B541-85E44E9EBDC7}"/>
              </a:ext>
            </a:extLst>
          </p:cNvPr>
          <p:cNvCxnSpPr/>
          <p:nvPr/>
        </p:nvCxnSpPr>
        <p:spPr>
          <a:xfrm>
            <a:off x="4923796" y="2360865"/>
            <a:ext cx="0" cy="2141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E2A543E-E71B-4ECE-86FC-C49FAAF6A8AD}"/>
              </a:ext>
            </a:extLst>
          </p:cNvPr>
          <p:cNvCxnSpPr>
            <a:stCxn id="34" idx="3"/>
          </p:cNvCxnSpPr>
          <p:nvPr/>
        </p:nvCxnSpPr>
        <p:spPr>
          <a:xfrm>
            <a:off x="4464992" y="3382156"/>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Rounded Corners 86">
            <a:extLst>
              <a:ext uri="{FF2B5EF4-FFF2-40B4-BE49-F238E27FC236}">
                <a16:creationId xmlns:a16="http://schemas.microsoft.com/office/drawing/2014/main" id="{0848E6DF-4F0F-4AD4-BCE8-18CAD1D5FFC9}"/>
              </a:ext>
            </a:extLst>
          </p:cNvPr>
          <p:cNvSpPr/>
          <p:nvPr/>
        </p:nvSpPr>
        <p:spPr>
          <a:xfrm>
            <a:off x="276410" y="4892127"/>
            <a:ext cx="777240" cy="777240"/>
          </a:xfrm>
          <a:prstGeom prst="roundRect">
            <a:avLst/>
          </a:prstGeom>
          <a:gradFill flip="none" rotWithShape="1">
            <a:gsLst>
              <a:gs pos="0">
                <a:schemeClr val="accent5">
                  <a:lumMod val="67000"/>
                  <a:alpha val="25000"/>
                </a:schemeClr>
              </a:gs>
              <a:gs pos="48000">
                <a:schemeClr val="accent5">
                  <a:lumMod val="97000"/>
                  <a:lumOff val="3000"/>
                  <a:alpha val="25000"/>
                </a:schemeClr>
              </a:gs>
              <a:gs pos="100000">
                <a:schemeClr val="accent5">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95">
            <a:extLst>
              <a:ext uri="{FF2B5EF4-FFF2-40B4-BE49-F238E27FC236}">
                <a16:creationId xmlns:a16="http://schemas.microsoft.com/office/drawing/2014/main" id="{A90E43BB-BB30-4B88-AD97-AEAC8EA20383}"/>
              </a:ext>
            </a:extLst>
          </p:cNvPr>
          <p:cNvSpPr/>
          <p:nvPr/>
        </p:nvSpPr>
        <p:spPr>
          <a:xfrm>
            <a:off x="276411" y="1743971"/>
            <a:ext cx="777240" cy="777240"/>
          </a:xfrm>
          <a:prstGeom prst="roundRect">
            <a:avLst/>
          </a:prstGeom>
          <a:gradFill flip="none" rotWithShape="1">
            <a:gsLst>
              <a:gs pos="0">
                <a:schemeClr val="accent1">
                  <a:lumMod val="67000"/>
                  <a:alpha val="25000"/>
                </a:schemeClr>
              </a:gs>
              <a:gs pos="48000">
                <a:schemeClr val="accent1">
                  <a:lumMod val="97000"/>
                  <a:lumOff val="3000"/>
                  <a:alpha val="25000"/>
                </a:schemeClr>
              </a:gs>
              <a:gs pos="100000">
                <a:schemeClr val="accent1">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raphic 96" descr="Power with solid fill">
            <a:extLst>
              <a:ext uri="{FF2B5EF4-FFF2-40B4-BE49-F238E27FC236}">
                <a16:creationId xmlns:a16="http://schemas.microsoft.com/office/drawing/2014/main" id="{B5510A4B-F14C-47B9-B235-AB38608914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75" y="1823606"/>
            <a:ext cx="586710" cy="617970"/>
          </a:xfrm>
          <a:prstGeom prst="rect">
            <a:avLst/>
          </a:prstGeom>
        </p:spPr>
      </p:pic>
      <p:sp>
        <p:nvSpPr>
          <p:cNvPr id="8" name="Slide Number Placeholder 7">
            <a:extLst>
              <a:ext uri="{FF2B5EF4-FFF2-40B4-BE49-F238E27FC236}">
                <a16:creationId xmlns:a16="http://schemas.microsoft.com/office/drawing/2014/main" id="{2D8915C7-360B-4227-A631-AB2E6497064C}"/>
              </a:ext>
            </a:extLst>
          </p:cNvPr>
          <p:cNvSpPr>
            <a:spLocks noGrp="1"/>
          </p:cNvSpPr>
          <p:nvPr>
            <p:ph type="sldNum" sz="quarter" idx="4"/>
          </p:nvPr>
        </p:nvSpPr>
        <p:spPr/>
        <p:txBody>
          <a:bodyPr/>
          <a:lstStyle/>
          <a:p>
            <a:fld id="{1504101C-439A-4B4A-8615-B63CB065D830}" type="slidenum">
              <a:rPr lang="en-US" smtClean="0"/>
              <a:t>35</a:t>
            </a:fld>
            <a:endParaRPr lang="en-US"/>
          </a:p>
        </p:txBody>
      </p:sp>
      <p:grpSp>
        <p:nvGrpSpPr>
          <p:cNvPr id="27" name="Group 26">
            <a:extLst>
              <a:ext uri="{FF2B5EF4-FFF2-40B4-BE49-F238E27FC236}">
                <a16:creationId xmlns:a16="http://schemas.microsoft.com/office/drawing/2014/main" id="{E97333CE-BBAD-4B4E-895B-711A0A001DFC}"/>
              </a:ext>
            </a:extLst>
          </p:cNvPr>
          <p:cNvGrpSpPr>
            <a:grpSpLocks/>
          </p:cNvGrpSpPr>
          <p:nvPr/>
        </p:nvGrpSpPr>
        <p:grpSpPr>
          <a:xfrm>
            <a:off x="276410" y="2789633"/>
            <a:ext cx="777240" cy="777240"/>
            <a:chOff x="3596596" y="2406861"/>
            <a:chExt cx="2162052" cy="2052687"/>
          </a:xfrm>
        </p:grpSpPr>
        <p:sp>
          <p:nvSpPr>
            <p:cNvPr id="28" name="Rectangle: Rounded Corners 27">
              <a:extLst>
                <a:ext uri="{FF2B5EF4-FFF2-40B4-BE49-F238E27FC236}">
                  <a16:creationId xmlns:a16="http://schemas.microsoft.com/office/drawing/2014/main" id="{8C8B38F8-2D61-47C9-ADAD-33B3D83823D9}"/>
                </a:ext>
              </a:extLst>
            </p:cNvPr>
            <p:cNvSpPr/>
            <p:nvPr/>
          </p:nvSpPr>
          <p:spPr>
            <a:xfrm>
              <a:off x="3596596" y="2406861"/>
              <a:ext cx="2162052" cy="205268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C2610F57-4925-47E4-BF50-1A336E850F17}"/>
                </a:ext>
              </a:extLst>
            </p:cNvPr>
            <p:cNvGrpSpPr>
              <a:grpSpLocks noChangeAspect="1"/>
            </p:cNvGrpSpPr>
            <p:nvPr/>
          </p:nvGrpSpPr>
          <p:grpSpPr>
            <a:xfrm>
              <a:off x="3991821" y="2747404"/>
              <a:ext cx="1371600" cy="1371600"/>
              <a:chOff x="8048625" y="2644412"/>
              <a:chExt cx="1828800" cy="1828800"/>
            </a:xfrm>
          </p:grpSpPr>
          <p:sp>
            <p:nvSpPr>
              <p:cNvPr id="30" name="Oval 29">
                <a:extLst>
                  <a:ext uri="{FF2B5EF4-FFF2-40B4-BE49-F238E27FC236}">
                    <a16:creationId xmlns:a16="http://schemas.microsoft.com/office/drawing/2014/main" id="{05519688-C8E6-4F1C-B35F-AC23F0FCFDAF}"/>
                  </a:ext>
                </a:extLst>
              </p:cNvPr>
              <p:cNvSpPr>
                <a:spLocks noChangeAspect="1"/>
              </p:cNvSpPr>
              <p:nvPr/>
            </p:nvSpPr>
            <p:spPr>
              <a:xfrm>
                <a:off x="8048625" y="2644412"/>
                <a:ext cx="1828800" cy="18288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a:extLst>
                  <a:ext uri="{FF2B5EF4-FFF2-40B4-BE49-F238E27FC236}">
                    <a16:creationId xmlns:a16="http://schemas.microsoft.com/office/drawing/2014/main" id="{2A18F631-4573-4141-8F58-16932CD511B8}"/>
                  </a:ext>
                </a:extLst>
              </p:cNvPr>
              <p:cNvSpPr>
                <a:spLocks noChangeAspect="1"/>
              </p:cNvSpPr>
              <p:nvPr/>
            </p:nvSpPr>
            <p:spPr>
              <a:xfrm>
                <a:off x="8277225" y="2873012"/>
                <a:ext cx="1371600" cy="13716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a:extLst>
                  <a:ext uri="{FF2B5EF4-FFF2-40B4-BE49-F238E27FC236}">
                    <a16:creationId xmlns:a16="http://schemas.microsoft.com/office/drawing/2014/main" id="{AF38C24E-FC49-497F-A717-1CF950C0EEFA}"/>
                  </a:ext>
                </a:extLst>
              </p:cNvPr>
              <p:cNvSpPr>
                <a:spLocks noChangeAspect="1"/>
              </p:cNvSpPr>
              <p:nvPr/>
            </p:nvSpPr>
            <p:spPr>
              <a:xfrm>
                <a:off x="8505825" y="3101612"/>
                <a:ext cx="914400" cy="9144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a:extLst>
                  <a:ext uri="{FF2B5EF4-FFF2-40B4-BE49-F238E27FC236}">
                    <a16:creationId xmlns:a16="http://schemas.microsoft.com/office/drawing/2014/main" id="{F72A25DC-C2BE-4B3B-9655-09FAB8C5C198}"/>
                  </a:ext>
                </a:extLst>
              </p:cNvPr>
              <p:cNvSpPr>
                <a:spLocks noChangeAspect="1"/>
              </p:cNvSpPr>
              <p:nvPr/>
            </p:nvSpPr>
            <p:spPr>
              <a:xfrm>
                <a:off x="8734425" y="3330212"/>
                <a:ext cx="457200" cy="4572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7" name="Straight Connector 36">
                <a:extLst>
                  <a:ext uri="{FF2B5EF4-FFF2-40B4-BE49-F238E27FC236}">
                    <a16:creationId xmlns:a16="http://schemas.microsoft.com/office/drawing/2014/main" id="{BECBA511-7E47-4E1C-972F-0515E44BD001}"/>
                  </a:ext>
                </a:extLst>
              </p:cNvPr>
              <p:cNvCxnSpPr>
                <a:stCxn id="30" idx="0"/>
                <a:endCxn id="30" idx="4"/>
              </p:cNvCxnSpPr>
              <p:nvPr/>
            </p:nvCxnSpPr>
            <p:spPr>
              <a:xfrm>
                <a:off x="8963025" y="2644412"/>
                <a:ext cx="0" cy="1828800"/>
              </a:xfrm>
              <a:prstGeom prst="line">
                <a:avLst/>
              </a:prstGeom>
              <a:ln w="22606">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8F8A3E1-BDBF-4227-B6FB-488864065E58}"/>
                  </a:ext>
                </a:extLst>
              </p:cNvPr>
              <p:cNvCxnSpPr>
                <a:stCxn id="30" idx="2"/>
                <a:endCxn id="30" idx="6"/>
              </p:cNvCxnSpPr>
              <p:nvPr/>
            </p:nvCxnSpPr>
            <p:spPr>
              <a:xfrm>
                <a:off x="8048625" y="3558812"/>
                <a:ext cx="1828800" cy="0"/>
              </a:xfrm>
              <a:prstGeom prst="line">
                <a:avLst/>
              </a:prstGeom>
              <a:ln w="22606">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id="{90F616DA-41AA-4B76-833A-6B15E9B97462}"/>
              </a:ext>
            </a:extLst>
          </p:cNvPr>
          <p:cNvGrpSpPr/>
          <p:nvPr/>
        </p:nvGrpSpPr>
        <p:grpSpPr>
          <a:xfrm>
            <a:off x="276411" y="3846465"/>
            <a:ext cx="777240" cy="777240"/>
            <a:chOff x="276411" y="3846465"/>
            <a:chExt cx="777240" cy="777240"/>
          </a:xfrm>
        </p:grpSpPr>
        <p:sp>
          <p:nvSpPr>
            <p:cNvPr id="45" name="Rectangle: Rounded Corners 44">
              <a:extLst>
                <a:ext uri="{FF2B5EF4-FFF2-40B4-BE49-F238E27FC236}">
                  <a16:creationId xmlns:a16="http://schemas.microsoft.com/office/drawing/2014/main" id="{7557B126-D466-4F50-BAD2-F13F5BF8738A}"/>
                </a:ext>
              </a:extLst>
            </p:cNvPr>
            <p:cNvSpPr/>
            <p:nvPr/>
          </p:nvSpPr>
          <p:spPr>
            <a:xfrm>
              <a:off x="276411" y="3846465"/>
              <a:ext cx="777240" cy="777240"/>
            </a:xfrm>
            <a:prstGeom prst="roundRect">
              <a:avLst/>
            </a:prstGeom>
            <a:gradFill flip="none" rotWithShape="1">
              <a:gsLst>
                <a:gs pos="0">
                  <a:schemeClr val="accent3">
                    <a:lumMod val="67000"/>
                    <a:alpha val="25000"/>
                  </a:schemeClr>
                </a:gs>
                <a:gs pos="48000">
                  <a:schemeClr val="accent3">
                    <a:lumMod val="97000"/>
                    <a:lumOff val="3000"/>
                    <a:alpha val="25000"/>
                  </a:schemeClr>
                </a:gs>
                <a:gs pos="100000">
                  <a:schemeClr val="accent3">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0EB73B1-EDD3-4C2E-BCF7-2BFC58C2A53F}"/>
                </a:ext>
              </a:extLst>
            </p:cNvPr>
            <p:cNvGrpSpPr/>
            <p:nvPr/>
          </p:nvGrpSpPr>
          <p:grpSpPr>
            <a:xfrm>
              <a:off x="480120" y="3959159"/>
              <a:ext cx="473416" cy="607325"/>
              <a:chOff x="8356600" y="1190680"/>
              <a:chExt cx="1966382" cy="2137989"/>
            </a:xfrm>
            <a:solidFill>
              <a:schemeClr val="bg1">
                <a:alpha val="25098"/>
              </a:schemeClr>
            </a:solidFill>
          </p:grpSpPr>
          <p:sp>
            <p:nvSpPr>
              <p:cNvPr id="48" name="Oval 47">
                <a:extLst>
                  <a:ext uri="{FF2B5EF4-FFF2-40B4-BE49-F238E27FC236}">
                    <a16:creationId xmlns:a16="http://schemas.microsoft.com/office/drawing/2014/main" id="{B0C74F0E-C5DD-41A7-ABBF-BEF9EC7DBAED}"/>
                  </a:ext>
                </a:extLst>
              </p:cNvPr>
              <p:cNvSpPr/>
              <p:nvPr/>
            </p:nvSpPr>
            <p:spPr>
              <a:xfrm>
                <a:off x="8365067" y="16829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836EF6F-FFDA-4E2B-A764-D54A288224B9}"/>
                  </a:ext>
                </a:extLst>
              </p:cNvPr>
              <p:cNvSpPr/>
              <p:nvPr/>
            </p:nvSpPr>
            <p:spPr>
              <a:xfrm>
                <a:off x="8356600" y="25973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A58167B-CBD2-4740-AB9E-14E805C7806D}"/>
                  </a:ext>
                </a:extLst>
              </p:cNvPr>
              <p:cNvSpPr/>
              <p:nvPr/>
            </p:nvSpPr>
            <p:spPr>
              <a:xfrm>
                <a:off x="9408582" y="1797289"/>
                <a:ext cx="914400" cy="9144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C8551B6-36AA-497D-9079-0CF83AC19172}"/>
                  </a:ext>
                </a:extLst>
              </p:cNvPr>
              <p:cNvSpPr/>
              <p:nvPr/>
            </p:nvSpPr>
            <p:spPr>
              <a:xfrm>
                <a:off x="9728620" y="2423344"/>
                <a:ext cx="274320" cy="89139"/>
              </a:xfrm>
              <a:prstGeom prst="rect">
                <a:avLst/>
              </a:pr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F4251A3-FC7C-45E3-8289-99B82AA78791}"/>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47467A89-530E-426C-ABEA-501BB1CC2F37}"/>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EC5F3A88-EE02-4AAD-BA85-4A5EAFFC30F5}"/>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Rectangle 54">
                <a:extLst>
                  <a:ext uri="{FF2B5EF4-FFF2-40B4-BE49-F238E27FC236}">
                    <a16:creationId xmlns:a16="http://schemas.microsoft.com/office/drawing/2014/main" id="{C72B9661-4863-4C8F-B0AB-17129431981D}"/>
                  </a:ext>
                </a:extLst>
              </p:cNvPr>
              <p:cNvSpPr/>
              <p:nvPr/>
            </p:nvSpPr>
            <p:spPr>
              <a:xfrm rot="1341925">
                <a:off x="8650050" y="1764811"/>
                <a:ext cx="63500" cy="876300"/>
              </a:xfrm>
              <a:prstGeom prst="rect">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Graphic 55" descr="Building Brick Wall with solid fill">
            <a:extLst>
              <a:ext uri="{FF2B5EF4-FFF2-40B4-BE49-F238E27FC236}">
                <a16:creationId xmlns:a16="http://schemas.microsoft.com/office/drawing/2014/main" id="{91A88004-EDBB-4B33-85ED-0EC9CEDF5D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232" y="4882649"/>
            <a:ext cx="777240" cy="777240"/>
          </a:xfrm>
          <a:prstGeom prst="rect">
            <a:avLst/>
          </a:prstGeom>
        </p:spPr>
      </p:pic>
    </p:spTree>
    <p:extLst>
      <p:ext uri="{BB962C8B-B14F-4D97-AF65-F5344CB8AC3E}">
        <p14:creationId xmlns:p14="http://schemas.microsoft.com/office/powerpoint/2010/main" val="2711720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DF6B-CFFD-489E-A870-4B4581D07062}"/>
              </a:ext>
            </a:extLst>
          </p:cNvPr>
          <p:cNvSpPr>
            <a:spLocks noGrp="1"/>
          </p:cNvSpPr>
          <p:nvPr>
            <p:ph type="title"/>
          </p:nvPr>
        </p:nvSpPr>
        <p:spPr/>
        <p:txBody>
          <a:bodyPr/>
          <a:lstStyle/>
          <a:p>
            <a:pPr algn="ctr"/>
            <a:r>
              <a:rPr lang="en-US">
                <a:solidFill>
                  <a:schemeClr val="tx1"/>
                </a:solidFill>
              </a:rPr>
              <a:t>Functional Decomposition</a:t>
            </a:r>
          </a:p>
        </p:txBody>
      </p:sp>
      <p:sp>
        <p:nvSpPr>
          <p:cNvPr id="4" name="Content Placeholder 3">
            <a:extLst>
              <a:ext uri="{FF2B5EF4-FFF2-40B4-BE49-F238E27FC236}">
                <a16:creationId xmlns:a16="http://schemas.microsoft.com/office/drawing/2014/main" id="{6B7EE5A8-FEA3-44B4-B20C-728D8450F828}"/>
              </a:ext>
            </a:extLst>
          </p:cNvPr>
          <p:cNvSpPr>
            <a:spLocks noGrp="1"/>
          </p:cNvSpPr>
          <p:nvPr>
            <p:ph sz="quarter" idx="11"/>
          </p:nvPr>
        </p:nvSpPr>
        <p:spPr/>
        <p:txBody>
          <a:bodyPr/>
          <a:lstStyle/>
          <a:p>
            <a:r>
              <a:rPr lang="en-US"/>
              <a:t>Jed Fazler</a:t>
            </a:r>
          </a:p>
        </p:txBody>
      </p:sp>
      <p:sp>
        <p:nvSpPr>
          <p:cNvPr id="30" name="Rectangle: Rounded Corners 29">
            <a:extLst>
              <a:ext uri="{FF2B5EF4-FFF2-40B4-BE49-F238E27FC236}">
                <a16:creationId xmlns:a16="http://schemas.microsoft.com/office/drawing/2014/main" id="{B25B8517-0A66-4602-9F5B-91AE4CB85E74}"/>
              </a:ext>
            </a:extLst>
          </p:cNvPr>
          <p:cNvSpPr/>
          <p:nvPr/>
        </p:nvSpPr>
        <p:spPr>
          <a:xfrm>
            <a:off x="2178993" y="3039256"/>
            <a:ext cx="2286000" cy="6858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solidFill>
                  <a:schemeClr val="tx1"/>
                </a:solidFill>
                <a:latin typeface="Helvetica" panose="020B0604020202020204" pitchFamily="34" charset="0"/>
                <a:cs typeface="Helvetica" panose="020B0604020202020204" pitchFamily="34" charset="0"/>
              </a:rPr>
              <a:t>ACTUATION</a:t>
            </a:r>
          </a:p>
        </p:txBody>
      </p:sp>
      <p:sp>
        <p:nvSpPr>
          <p:cNvPr id="31" name="Rectangle: Rounded Corners 30">
            <a:extLst>
              <a:ext uri="{FF2B5EF4-FFF2-40B4-BE49-F238E27FC236}">
                <a16:creationId xmlns:a16="http://schemas.microsoft.com/office/drawing/2014/main" id="{9F71BCB4-F35B-4453-ADD0-6F70400CC4DE}"/>
              </a:ext>
            </a:extLst>
          </p:cNvPr>
          <p:cNvSpPr/>
          <p:nvPr/>
        </p:nvSpPr>
        <p:spPr>
          <a:xfrm>
            <a:off x="5382598" y="3719386"/>
            <a:ext cx="2227634" cy="779488"/>
          </a:xfrm>
          <a:prstGeom prst="roundRect">
            <a:avLst/>
          </a:prstGeom>
          <a:gradFill>
            <a:gsLst>
              <a:gs pos="0">
                <a:schemeClr val="accent3">
                  <a:lumMod val="67000"/>
                  <a:alpha val="60000"/>
                </a:schemeClr>
              </a:gs>
              <a:gs pos="48000">
                <a:schemeClr val="accent3">
                  <a:lumMod val="97000"/>
                  <a:lumOff val="3000"/>
                  <a:alpha val="60000"/>
                </a:schemeClr>
              </a:gs>
              <a:gs pos="100000">
                <a:schemeClr val="accent3">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Mechanical</a:t>
            </a:r>
          </a:p>
        </p:txBody>
      </p:sp>
      <p:sp>
        <p:nvSpPr>
          <p:cNvPr id="32" name="Rectangle: Rounded Corners 31">
            <a:extLst>
              <a:ext uri="{FF2B5EF4-FFF2-40B4-BE49-F238E27FC236}">
                <a16:creationId xmlns:a16="http://schemas.microsoft.com/office/drawing/2014/main" id="{CDC088AC-90FE-436A-A55F-856111CD75B4}"/>
              </a:ext>
            </a:extLst>
          </p:cNvPr>
          <p:cNvSpPr/>
          <p:nvPr/>
        </p:nvSpPr>
        <p:spPr>
          <a:xfrm>
            <a:off x="5382598" y="1577868"/>
            <a:ext cx="2227634" cy="779488"/>
          </a:xfrm>
          <a:prstGeom prst="roundRect">
            <a:avLst/>
          </a:prstGeom>
          <a:gradFill>
            <a:gsLst>
              <a:gs pos="0">
                <a:schemeClr val="accent3">
                  <a:lumMod val="67000"/>
                  <a:alpha val="60000"/>
                </a:schemeClr>
              </a:gs>
              <a:gs pos="48000">
                <a:schemeClr val="accent3">
                  <a:lumMod val="97000"/>
                  <a:lumOff val="3000"/>
                  <a:alpha val="60000"/>
                </a:schemeClr>
              </a:gs>
              <a:gs pos="100000">
                <a:schemeClr val="accent3">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Flow</a:t>
            </a:r>
          </a:p>
        </p:txBody>
      </p:sp>
      <p:sp>
        <p:nvSpPr>
          <p:cNvPr id="33" name="Rectangle: Rounded Corners 32">
            <a:extLst>
              <a:ext uri="{FF2B5EF4-FFF2-40B4-BE49-F238E27FC236}">
                <a16:creationId xmlns:a16="http://schemas.microsoft.com/office/drawing/2014/main" id="{CAC77D8F-E93F-477D-BE33-8259A6CD6E53}"/>
              </a:ext>
            </a:extLst>
          </p:cNvPr>
          <p:cNvSpPr/>
          <p:nvPr/>
        </p:nvSpPr>
        <p:spPr>
          <a:xfrm>
            <a:off x="8527834" y="3713399"/>
            <a:ext cx="2227634" cy="779488"/>
          </a:xfrm>
          <a:prstGeom prst="roundRect">
            <a:avLst/>
          </a:prstGeom>
          <a:gradFill flip="none" rotWithShape="1">
            <a:gsLst>
              <a:gs pos="0">
                <a:schemeClr val="accent3">
                  <a:lumMod val="67000"/>
                  <a:alpha val="40000"/>
                </a:schemeClr>
              </a:gs>
              <a:gs pos="48000">
                <a:schemeClr val="accent3">
                  <a:lumMod val="97000"/>
                  <a:lumOff val="3000"/>
                  <a:alpha val="40000"/>
                </a:schemeClr>
              </a:gs>
              <a:gs pos="100000">
                <a:schemeClr val="accent3">
                  <a:lumMod val="60000"/>
                  <a:lumOff val="40000"/>
                  <a:alpha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Controls roll</a:t>
            </a:r>
          </a:p>
        </p:txBody>
      </p:sp>
      <p:sp>
        <p:nvSpPr>
          <p:cNvPr id="34" name="Rectangle: Rounded Corners 33">
            <a:extLst>
              <a:ext uri="{FF2B5EF4-FFF2-40B4-BE49-F238E27FC236}">
                <a16:creationId xmlns:a16="http://schemas.microsoft.com/office/drawing/2014/main" id="{49343E74-A754-4432-8A21-7AE74E339450}"/>
              </a:ext>
            </a:extLst>
          </p:cNvPr>
          <p:cNvSpPr/>
          <p:nvPr/>
        </p:nvSpPr>
        <p:spPr>
          <a:xfrm>
            <a:off x="8527834" y="1571881"/>
            <a:ext cx="2227634" cy="779488"/>
          </a:xfrm>
          <a:prstGeom prst="roundRect">
            <a:avLst/>
          </a:prstGeom>
          <a:gradFill flip="none" rotWithShape="1">
            <a:gsLst>
              <a:gs pos="0">
                <a:schemeClr val="accent3">
                  <a:lumMod val="67000"/>
                  <a:alpha val="40000"/>
                </a:schemeClr>
              </a:gs>
              <a:gs pos="48000">
                <a:schemeClr val="accent3">
                  <a:lumMod val="97000"/>
                  <a:lumOff val="3000"/>
                  <a:alpha val="40000"/>
                </a:schemeClr>
              </a:gs>
              <a:gs pos="100000">
                <a:schemeClr val="accent3">
                  <a:lumMod val="60000"/>
                  <a:lumOff val="40000"/>
                  <a:alpha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Maintains flow attachment</a:t>
            </a:r>
          </a:p>
        </p:txBody>
      </p:sp>
      <p:cxnSp>
        <p:nvCxnSpPr>
          <p:cNvPr id="35" name="Straight Connector 34">
            <a:extLst>
              <a:ext uri="{FF2B5EF4-FFF2-40B4-BE49-F238E27FC236}">
                <a16:creationId xmlns:a16="http://schemas.microsoft.com/office/drawing/2014/main" id="{0F01F264-9DCB-4F4E-A7F3-84DC99F631EF}"/>
              </a:ext>
            </a:extLst>
          </p:cNvPr>
          <p:cNvCxnSpPr>
            <a:stCxn id="32" idx="3"/>
            <a:endCxn id="34" idx="1"/>
          </p:cNvCxnSpPr>
          <p:nvPr/>
        </p:nvCxnSpPr>
        <p:spPr>
          <a:xfrm flipV="1">
            <a:off x="7610232" y="1961625"/>
            <a:ext cx="917602" cy="5987"/>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9E22E60-6948-46C2-83C5-528839ED759A}"/>
              </a:ext>
            </a:extLst>
          </p:cNvPr>
          <p:cNvCxnSpPr>
            <a:stCxn id="31" idx="3"/>
            <a:endCxn id="33" idx="1"/>
          </p:cNvCxnSpPr>
          <p:nvPr/>
        </p:nvCxnSpPr>
        <p:spPr>
          <a:xfrm flipV="1">
            <a:off x="7610232" y="4103143"/>
            <a:ext cx="917602"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A5CE3342-902A-406F-A11A-47439D822813}"/>
              </a:ext>
            </a:extLst>
          </p:cNvPr>
          <p:cNvSpPr/>
          <p:nvPr/>
        </p:nvSpPr>
        <p:spPr>
          <a:xfrm>
            <a:off x="8527834" y="2639646"/>
            <a:ext cx="2227634" cy="779488"/>
          </a:xfrm>
          <a:prstGeom prst="roundRect">
            <a:avLst/>
          </a:prstGeom>
          <a:gradFill flip="none" rotWithShape="1">
            <a:gsLst>
              <a:gs pos="0">
                <a:schemeClr val="accent3">
                  <a:lumMod val="67000"/>
                  <a:alpha val="40000"/>
                </a:schemeClr>
              </a:gs>
              <a:gs pos="48000">
                <a:schemeClr val="accent3">
                  <a:lumMod val="97000"/>
                  <a:lumOff val="3000"/>
                  <a:alpha val="40000"/>
                </a:schemeClr>
              </a:gs>
              <a:gs pos="100000">
                <a:schemeClr val="accent3">
                  <a:lumMod val="60000"/>
                  <a:lumOff val="40000"/>
                  <a:alpha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Controls pitch</a:t>
            </a:r>
          </a:p>
        </p:txBody>
      </p:sp>
      <p:cxnSp>
        <p:nvCxnSpPr>
          <p:cNvPr id="38" name="Straight Connector 37">
            <a:extLst>
              <a:ext uri="{FF2B5EF4-FFF2-40B4-BE49-F238E27FC236}">
                <a16:creationId xmlns:a16="http://schemas.microsoft.com/office/drawing/2014/main" id="{B4B41FC3-B379-4FD4-8DC3-A590EF80B203}"/>
              </a:ext>
            </a:extLst>
          </p:cNvPr>
          <p:cNvCxnSpPr>
            <a:stCxn id="37" idx="1"/>
          </p:cNvCxnSpPr>
          <p:nvPr/>
        </p:nvCxnSpPr>
        <p:spPr>
          <a:xfrm flipH="1">
            <a:off x="8069033" y="3029390"/>
            <a:ext cx="4588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3D5840A-0AD7-4A9D-B64E-85262691EB92}"/>
              </a:ext>
            </a:extLst>
          </p:cNvPr>
          <p:cNvCxnSpPr/>
          <p:nvPr/>
        </p:nvCxnSpPr>
        <p:spPr>
          <a:xfrm>
            <a:off x="8069033" y="3035378"/>
            <a:ext cx="0" cy="10677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354C1C-8619-4E35-A914-EA5772F8ABF2}"/>
              </a:ext>
            </a:extLst>
          </p:cNvPr>
          <p:cNvCxnSpPr>
            <a:cxnSpLocks/>
          </p:cNvCxnSpPr>
          <p:nvPr/>
        </p:nvCxnSpPr>
        <p:spPr>
          <a:xfrm flipH="1" flipV="1">
            <a:off x="4923797" y="1962738"/>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CA82D5F-71B8-4F86-A238-4870951F22FE}"/>
              </a:ext>
            </a:extLst>
          </p:cNvPr>
          <p:cNvCxnSpPr>
            <a:cxnSpLocks/>
          </p:cNvCxnSpPr>
          <p:nvPr/>
        </p:nvCxnSpPr>
        <p:spPr>
          <a:xfrm flipH="1" flipV="1">
            <a:off x="4923797" y="4103143"/>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367858F-91EF-495C-9900-C40535927B57}"/>
              </a:ext>
            </a:extLst>
          </p:cNvPr>
          <p:cNvCxnSpPr/>
          <p:nvPr/>
        </p:nvCxnSpPr>
        <p:spPr>
          <a:xfrm>
            <a:off x="4923797" y="1961625"/>
            <a:ext cx="0" cy="2141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A996AB3-7168-4450-A91D-8BE55C2B1F8B}"/>
              </a:ext>
            </a:extLst>
          </p:cNvPr>
          <p:cNvCxnSpPr>
            <a:stCxn id="30" idx="3"/>
          </p:cNvCxnSpPr>
          <p:nvPr/>
        </p:nvCxnSpPr>
        <p:spPr>
          <a:xfrm>
            <a:off x="4464992" y="3382156"/>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73E99D6D-F1C7-486A-A2B6-6004C2020ACB}"/>
              </a:ext>
            </a:extLst>
          </p:cNvPr>
          <p:cNvSpPr/>
          <p:nvPr/>
        </p:nvSpPr>
        <p:spPr>
          <a:xfrm>
            <a:off x="276410" y="4897712"/>
            <a:ext cx="777240" cy="777240"/>
          </a:xfrm>
          <a:prstGeom prst="roundRect">
            <a:avLst/>
          </a:prstGeom>
          <a:gradFill flip="none" rotWithShape="1">
            <a:gsLst>
              <a:gs pos="0">
                <a:schemeClr val="accent5">
                  <a:lumMod val="67000"/>
                  <a:alpha val="25000"/>
                </a:schemeClr>
              </a:gs>
              <a:gs pos="48000">
                <a:schemeClr val="accent5">
                  <a:lumMod val="97000"/>
                  <a:lumOff val="3000"/>
                  <a:alpha val="25000"/>
                </a:schemeClr>
              </a:gs>
              <a:gs pos="100000">
                <a:schemeClr val="accent5">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8A37AEF3-FB10-4EC0-95BC-FB2824B5AB88}"/>
              </a:ext>
            </a:extLst>
          </p:cNvPr>
          <p:cNvSpPr/>
          <p:nvPr/>
        </p:nvSpPr>
        <p:spPr>
          <a:xfrm>
            <a:off x="276410" y="3846465"/>
            <a:ext cx="777240" cy="77724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A8F1E8E-F852-4C9F-888A-DF438B94406A}"/>
              </a:ext>
            </a:extLst>
          </p:cNvPr>
          <p:cNvSpPr/>
          <p:nvPr/>
        </p:nvSpPr>
        <p:spPr>
          <a:xfrm>
            <a:off x="276411" y="1743971"/>
            <a:ext cx="777240" cy="777240"/>
          </a:xfrm>
          <a:prstGeom prst="roundRect">
            <a:avLst/>
          </a:prstGeom>
          <a:gradFill flip="none" rotWithShape="1">
            <a:gsLst>
              <a:gs pos="0">
                <a:schemeClr val="accent1">
                  <a:lumMod val="67000"/>
                  <a:alpha val="25000"/>
                </a:schemeClr>
              </a:gs>
              <a:gs pos="48000">
                <a:schemeClr val="accent1">
                  <a:lumMod val="97000"/>
                  <a:lumOff val="3000"/>
                  <a:alpha val="25000"/>
                </a:schemeClr>
              </a:gs>
              <a:gs pos="100000">
                <a:schemeClr val="accent1">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descr="Power with solid fill">
            <a:extLst>
              <a:ext uri="{FF2B5EF4-FFF2-40B4-BE49-F238E27FC236}">
                <a16:creationId xmlns:a16="http://schemas.microsoft.com/office/drawing/2014/main" id="{0435B985-CE02-43B5-8A90-63F0D5F6A5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75" y="1823606"/>
            <a:ext cx="586710" cy="617970"/>
          </a:xfrm>
          <a:prstGeom prst="rect">
            <a:avLst/>
          </a:prstGeom>
        </p:spPr>
      </p:pic>
      <p:cxnSp>
        <p:nvCxnSpPr>
          <p:cNvPr id="70" name="Straight Connector 69">
            <a:extLst>
              <a:ext uri="{FF2B5EF4-FFF2-40B4-BE49-F238E27FC236}">
                <a16:creationId xmlns:a16="http://schemas.microsoft.com/office/drawing/2014/main" id="{C033B62D-9E56-49E5-8BAF-069381545CA3}"/>
              </a:ext>
            </a:extLst>
          </p:cNvPr>
          <p:cNvCxnSpPr/>
          <p:nvPr/>
        </p:nvCxnSpPr>
        <p:spPr>
          <a:xfrm>
            <a:off x="8069033" y="4089822"/>
            <a:ext cx="0" cy="10677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86ED6101-812F-44AF-817C-8A00B9A9AC4C}"/>
              </a:ext>
            </a:extLst>
          </p:cNvPr>
          <p:cNvSpPr/>
          <p:nvPr/>
        </p:nvSpPr>
        <p:spPr>
          <a:xfrm>
            <a:off x="8527834" y="4767843"/>
            <a:ext cx="2227634" cy="779488"/>
          </a:xfrm>
          <a:prstGeom prst="roundRect">
            <a:avLst/>
          </a:prstGeom>
          <a:gradFill flip="none" rotWithShape="1">
            <a:gsLst>
              <a:gs pos="0">
                <a:schemeClr val="accent3">
                  <a:lumMod val="67000"/>
                  <a:alpha val="40000"/>
                </a:schemeClr>
              </a:gs>
              <a:gs pos="48000">
                <a:schemeClr val="accent3">
                  <a:lumMod val="97000"/>
                  <a:lumOff val="3000"/>
                  <a:alpha val="40000"/>
                </a:schemeClr>
              </a:gs>
              <a:gs pos="100000">
                <a:schemeClr val="accent3">
                  <a:lumMod val="60000"/>
                  <a:lumOff val="40000"/>
                  <a:alpha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Controls yaw</a:t>
            </a:r>
          </a:p>
        </p:txBody>
      </p:sp>
      <p:cxnSp>
        <p:nvCxnSpPr>
          <p:cNvPr id="72" name="Straight Connector 71">
            <a:extLst>
              <a:ext uri="{FF2B5EF4-FFF2-40B4-BE49-F238E27FC236}">
                <a16:creationId xmlns:a16="http://schemas.microsoft.com/office/drawing/2014/main" id="{8BE1A5C9-0546-4F6E-90A1-F8B576ADFECB}"/>
              </a:ext>
            </a:extLst>
          </p:cNvPr>
          <p:cNvCxnSpPr>
            <a:stCxn id="71" idx="1"/>
          </p:cNvCxnSpPr>
          <p:nvPr/>
        </p:nvCxnSpPr>
        <p:spPr>
          <a:xfrm flipH="1">
            <a:off x="8069033" y="5157587"/>
            <a:ext cx="4588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5691DEAD-9C7D-404D-8D3F-5A9F1D27323B}"/>
              </a:ext>
            </a:extLst>
          </p:cNvPr>
          <p:cNvSpPr>
            <a:spLocks noGrp="1"/>
          </p:cNvSpPr>
          <p:nvPr>
            <p:ph type="sldNum" sz="quarter" idx="4"/>
          </p:nvPr>
        </p:nvSpPr>
        <p:spPr/>
        <p:txBody>
          <a:bodyPr/>
          <a:lstStyle/>
          <a:p>
            <a:fld id="{1504101C-439A-4B4A-8615-B63CB065D830}" type="slidenum">
              <a:rPr lang="en-US" smtClean="0"/>
              <a:t>36</a:t>
            </a:fld>
            <a:endParaRPr lang="en-US"/>
          </a:p>
        </p:txBody>
      </p:sp>
      <p:sp>
        <p:nvSpPr>
          <p:cNvPr id="45" name="Rectangle: Rounded Corners 44">
            <a:extLst>
              <a:ext uri="{FF2B5EF4-FFF2-40B4-BE49-F238E27FC236}">
                <a16:creationId xmlns:a16="http://schemas.microsoft.com/office/drawing/2014/main" id="{6FCBD63E-AF49-459A-87E6-03EDF4800298}"/>
              </a:ext>
            </a:extLst>
          </p:cNvPr>
          <p:cNvSpPr/>
          <p:nvPr/>
        </p:nvSpPr>
        <p:spPr>
          <a:xfrm>
            <a:off x="276410" y="2792020"/>
            <a:ext cx="777240" cy="777240"/>
          </a:xfrm>
          <a:prstGeom prst="roundRect">
            <a:avLst/>
          </a:prstGeom>
          <a:gradFill flip="none" rotWithShape="1">
            <a:gsLst>
              <a:gs pos="0">
                <a:schemeClr val="accent4">
                  <a:lumMod val="67000"/>
                  <a:alpha val="25000"/>
                </a:schemeClr>
              </a:gs>
              <a:gs pos="48000">
                <a:schemeClr val="accent4">
                  <a:lumMod val="97000"/>
                  <a:lumOff val="3000"/>
                  <a:alpha val="25000"/>
                </a:schemeClr>
              </a:gs>
              <a:gs pos="100000">
                <a:schemeClr val="accent4">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B60F443-FEBF-4A54-8455-DC5DBC36CA69}"/>
              </a:ext>
            </a:extLst>
          </p:cNvPr>
          <p:cNvGrpSpPr>
            <a:grpSpLocks noChangeAspect="1"/>
          </p:cNvGrpSpPr>
          <p:nvPr/>
        </p:nvGrpSpPr>
        <p:grpSpPr>
          <a:xfrm>
            <a:off x="418490" y="2920965"/>
            <a:ext cx="493079" cy="519350"/>
            <a:chOff x="8048625" y="2644412"/>
            <a:chExt cx="1828800" cy="1828800"/>
          </a:xfrm>
        </p:grpSpPr>
        <p:sp>
          <p:nvSpPr>
            <p:cNvPr id="47" name="Oval 46">
              <a:extLst>
                <a:ext uri="{FF2B5EF4-FFF2-40B4-BE49-F238E27FC236}">
                  <a16:creationId xmlns:a16="http://schemas.microsoft.com/office/drawing/2014/main" id="{622FA8BC-2353-41A7-81F9-B1C22D760CDC}"/>
                </a:ext>
              </a:extLst>
            </p:cNvPr>
            <p:cNvSpPr>
              <a:spLocks noChangeAspect="1"/>
            </p:cNvSpPr>
            <p:nvPr/>
          </p:nvSpPr>
          <p:spPr>
            <a:xfrm>
              <a:off x="8048625" y="2644412"/>
              <a:ext cx="1828800" cy="18288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a:extLst>
                <a:ext uri="{FF2B5EF4-FFF2-40B4-BE49-F238E27FC236}">
                  <a16:creationId xmlns:a16="http://schemas.microsoft.com/office/drawing/2014/main" id="{0B8E2A7F-B946-461D-AD4F-F088322E1653}"/>
                </a:ext>
              </a:extLst>
            </p:cNvPr>
            <p:cNvSpPr>
              <a:spLocks noChangeAspect="1"/>
            </p:cNvSpPr>
            <p:nvPr/>
          </p:nvSpPr>
          <p:spPr>
            <a:xfrm>
              <a:off x="8277225" y="2873012"/>
              <a:ext cx="1371600" cy="13716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a:extLst>
                <a:ext uri="{FF2B5EF4-FFF2-40B4-BE49-F238E27FC236}">
                  <a16:creationId xmlns:a16="http://schemas.microsoft.com/office/drawing/2014/main" id="{EDF86827-062E-4889-83AB-50742E38DADC}"/>
                </a:ext>
              </a:extLst>
            </p:cNvPr>
            <p:cNvSpPr>
              <a:spLocks noChangeAspect="1"/>
            </p:cNvSpPr>
            <p:nvPr/>
          </p:nvSpPr>
          <p:spPr>
            <a:xfrm>
              <a:off x="8505825" y="3101612"/>
              <a:ext cx="914400" cy="9144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a:extLst>
                <a:ext uri="{FF2B5EF4-FFF2-40B4-BE49-F238E27FC236}">
                  <a16:creationId xmlns:a16="http://schemas.microsoft.com/office/drawing/2014/main" id="{31C2313B-A8A5-4D95-9F7D-CB746358F8FD}"/>
                </a:ext>
              </a:extLst>
            </p:cNvPr>
            <p:cNvSpPr>
              <a:spLocks noChangeAspect="1"/>
            </p:cNvSpPr>
            <p:nvPr/>
          </p:nvSpPr>
          <p:spPr>
            <a:xfrm>
              <a:off x="8734425" y="3330212"/>
              <a:ext cx="457200" cy="4572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1" name="Straight Connector 50">
              <a:extLst>
                <a:ext uri="{FF2B5EF4-FFF2-40B4-BE49-F238E27FC236}">
                  <a16:creationId xmlns:a16="http://schemas.microsoft.com/office/drawing/2014/main" id="{F1536855-530C-4259-9178-3A19FC36C85F}"/>
                </a:ext>
              </a:extLst>
            </p:cNvPr>
            <p:cNvCxnSpPr>
              <a:stCxn id="47" idx="0"/>
              <a:endCxn id="47" idx="4"/>
            </p:cNvCxnSpPr>
            <p:nvPr/>
          </p:nvCxnSpPr>
          <p:spPr>
            <a:xfrm>
              <a:off x="8963025" y="2644412"/>
              <a:ext cx="0" cy="182880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87858D2-D38C-40CC-8283-7D528043F0BC}"/>
                </a:ext>
              </a:extLst>
            </p:cNvPr>
            <p:cNvCxnSpPr>
              <a:stCxn id="47" idx="2"/>
              <a:endCxn id="47" idx="6"/>
            </p:cNvCxnSpPr>
            <p:nvPr/>
          </p:nvCxnSpPr>
          <p:spPr>
            <a:xfrm>
              <a:off x="8048625" y="3558812"/>
              <a:ext cx="1828800" cy="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C66707B-C2CE-4A28-99C9-80121DB998AB}"/>
              </a:ext>
            </a:extLst>
          </p:cNvPr>
          <p:cNvGrpSpPr/>
          <p:nvPr/>
        </p:nvGrpSpPr>
        <p:grpSpPr>
          <a:xfrm>
            <a:off x="480120" y="3959159"/>
            <a:ext cx="473416" cy="607325"/>
            <a:chOff x="8356600" y="1190680"/>
            <a:chExt cx="1966382" cy="2137989"/>
          </a:xfrm>
        </p:grpSpPr>
        <p:sp>
          <p:nvSpPr>
            <p:cNvPr id="54" name="Oval 53">
              <a:extLst>
                <a:ext uri="{FF2B5EF4-FFF2-40B4-BE49-F238E27FC236}">
                  <a16:creationId xmlns:a16="http://schemas.microsoft.com/office/drawing/2014/main" id="{2CE68F70-ED32-43EE-A083-D4EAA9EA03F5}"/>
                </a:ext>
              </a:extLst>
            </p:cNvPr>
            <p:cNvSpPr/>
            <p:nvPr/>
          </p:nvSpPr>
          <p:spPr>
            <a:xfrm>
              <a:off x="8365067" y="1682989"/>
              <a:ext cx="228600" cy="228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44D579-A1B0-47BD-85AF-78D7D988C6E2}"/>
                </a:ext>
              </a:extLst>
            </p:cNvPr>
            <p:cNvSpPr/>
            <p:nvPr/>
          </p:nvSpPr>
          <p:spPr>
            <a:xfrm>
              <a:off x="8356600" y="2597389"/>
              <a:ext cx="228600" cy="228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64860DD-5541-4010-B755-1F032D95E6D5}"/>
                </a:ext>
              </a:extLst>
            </p:cNvPr>
            <p:cNvSpPr/>
            <p:nvPr/>
          </p:nvSpPr>
          <p:spPr>
            <a:xfrm>
              <a:off x="9408582" y="1797289"/>
              <a:ext cx="914400" cy="9144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A9ED372-49F3-4FCB-8541-58996F13E852}"/>
                </a:ext>
              </a:extLst>
            </p:cNvPr>
            <p:cNvSpPr/>
            <p:nvPr/>
          </p:nvSpPr>
          <p:spPr>
            <a:xfrm>
              <a:off x="9728620" y="2423344"/>
              <a:ext cx="274320" cy="89139"/>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BCFA9EB-623B-4396-86B9-A555F2C1FFF8}"/>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59C19101-7998-4DB7-AE6A-8704C5405239}"/>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600A2D63-390D-4DD6-8356-EE0FBFE22017}"/>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Rectangle 68">
              <a:extLst>
                <a:ext uri="{FF2B5EF4-FFF2-40B4-BE49-F238E27FC236}">
                  <a16:creationId xmlns:a16="http://schemas.microsoft.com/office/drawing/2014/main" id="{4D159A97-6F5D-4B3B-9C1F-68596CFC7187}"/>
                </a:ext>
              </a:extLst>
            </p:cNvPr>
            <p:cNvSpPr/>
            <p:nvPr/>
          </p:nvSpPr>
          <p:spPr>
            <a:xfrm rot="1341925">
              <a:off x="8650050" y="1764811"/>
              <a:ext cx="63500" cy="8763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3" name="Graphic 72" descr="Building Brick Wall with solid fill">
            <a:extLst>
              <a:ext uri="{FF2B5EF4-FFF2-40B4-BE49-F238E27FC236}">
                <a16:creationId xmlns:a16="http://schemas.microsoft.com/office/drawing/2014/main" id="{2BD88D99-8E62-41FF-9AD5-C508E37BEC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232" y="4882649"/>
            <a:ext cx="777240" cy="777240"/>
          </a:xfrm>
          <a:prstGeom prst="rect">
            <a:avLst/>
          </a:prstGeom>
        </p:spPr>
      </p:pic>
    </p:spTree>
    <p:extLst>
      <p:ext uri="{BB962C8B-B14F-4D97-AF65-F5344CB8AC3E}">
        <p14:creationId xmlns:p14="http://schemas.microsoft.com/office/powerpoint/2010/main" val="3923777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D295-34C5-4637-93BE-4254DAF77020}"/>
              </a:ext>
            </a:extLst>
          </p:cNvPr>
          <p:cNvSpPr>
            <a:spLocks noGrp="1"/>
          </p:cNvSpPr>
          <p:nvPr>
            <p:ph type="title"/>
          </p:nvPr>
        </p:nvSpPr>
        <p:spPr/>
        <p:txBody>
          <a:bodyPr/>
          <a:lstStyle/>
          <a:p>
            <a:pPr algn="ctr"/>
            <a:r>
              <a:rPr lang="en-US">
                <a:solidFill>
                  <a:schemeClr val="tx1"/>
                </a:solidFill>
              </a:rPr>
              <a:t>Functional Decomposition</a:t>
            </a:r>
          </a:p>
        </p:txBody>
      </p:sp>
      <p:sp>
        <p:nvSpPr>
          <p:cNvPr id="4" name="Content Placeholder 3">
            <a:extLst>
              <a:ext uri="{FF2B5EF4-FFF2-40B4-BE49-F238E27FC236}">
                <a16:creationId xmlns:a16="http://schemas.microsoft.com/office/drawing/2014/main" id="{EB69D54D-4FE0-4E68-BF9D-1AE24AA9387B}"/>
              </a:ext>
            </a:extLst>
          </p:cNvPr>
          <p:cNvSpPr>
            <a:spLocks noGrp="1"/>
          </p:cNvSpPr>
          <p:nvPr>
            <p:ph sz="quarter" idx="11"/>
          </p:nvPr>
        </p:nvSpPr>
        <p:spPr/>
        <p:txBody>
          <a:bodyPr/>
          <a:lstStyle/>
          <a:p>
            <a:r>
              <a:rPr lang="en-US"/>
              <a:t>Jed Fazler</a:t>
            </a:r>
          </a:p>
        </p:txBody>
      </p:sp>
      <p:sp>
        <p:nvSpPr>
          <p:cNvPr id="31" name="Rectangle: Rounded Corners 30">
            <a:extLst>
              <a:ext uri="{FF2B5EF4-FFF2-40B4-BE49-F238E27FC236}">
                <a16:creationId xmlns:a16="http://schemas.microsoft.com/office/drawing/2014/main" id="{CBF338EB-C85A-4DCE-BDB3-625EE96B64DC}"/>
              </a:ext>
            </a:extLst>
          </p:cNvPr>
          <p:cNvSpPr/>
          <p:nvPr/>
        </p:nvSpPr>
        <p:spPr>
          <a:xfrm>
            <a:off x="2178993" y="3039256"/>
            <a:ext cx="2286000" cy="685800"/>
          </a:xfrm>
          <a:prstGeom prst="roundRect">
            <a:avLst/>
          </a:prstGeom>
          <a:gradFill flip="none" rotWithShape="1">
            <a:gsLst>
              <a:gs pos="0">
                <a:schemeClr val="accent5">
                  <a:lumMod val="67000"/>
                  <a:alpha val="75000"/>
                </a:schemeClr>
              </a:gs>
              <a:gs pos="48000">
                <a:schemeClr val="accent5">
                  <a:lumMod val="97000"/>
                  <a:lumOff val="3000"/>
                  <a:alpha val="75000"/>
                </a:schemeClr>
              </a:gs>
              <a:gs pos="100000">
                <a:schemeClr val="accent5">
                  <a:lumMod val="60000"/>
                  <a:lumOff val="40000"/>
                  <a:alpha val="75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latin typeface="Helvetica" panose="020B0604020202020204" pitchFamily="34" charset="0"/>
                <a:cs typeface="Helvetica" panose="020B0604020202020204" pitchFamily="34" charset="0"/>
              </a:rPr>
              <a:t>STRUCTURE</a:t>
            </a:r>
          </a:p>
        </p:txBody>
      </p:sp>
      <p:sp>
        <p:nvSpPr>
          <p:cNvPr id="32" name="Rectangle: Rounded Corners 31">
            <a:extLst>
              <a:ext uri="{FF2B5EF4-FFF2-40B4-BE49-F238E27FC236}">
                <a16:creationId xmlns:a16="http://schemas.microsoft.com/office/drawing/2014/main" id="{AE22FF77-3EA5-4D6C-BF65-EE773BE5F358}"/>
              </a:ext>
            </a:extLst>
          </p:cNvPr>
          <p:cNvSpPr/>
          <p:nvPr/>
        </p:nvSpPr>
        <p:spPr>
          <a:xfrm>
            <a:off x="5382597" y="4118626"/>
            <a:ext cx="2227634" cy="779488"/>
          </a:xfrm>
          <a:prstGeom prst="roundRect">
            <a:avLst/>
          </a:prstGeom>
          <a:gradFill>
            <a:gsLst>
              <a:gs pos="0">
                <a:schemeClr val="accent5">
                  <a:lumMod val="67000"/>
                  <a:alpha val="35000"/>
                </a:schemeClr>
              </a:gs>
              <a:gs pos="48000">
                <a:schemeClr val="accent5">
                  <a:lumMod val="97000"/>
                  <a:lumOff val="3000"/>
                  <a:alpha val="35000"/>
                </a:schemeClr>
              </a:gs>
              <a:gs pos="100000">
                <a:schemeClr val="accent5">
                  <a:lumMod val="60000"/>
                  <a:lumOff val="40000"/>
                  <a:alpha val="35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Protects components</a:t>
            </a:r>
          </a:p>
        </p:txBody>
      </p:sp>
      <p:sp>
        <p:nvSpPr>
          <p:cNvPr id="33" name="Rectangle: Rounded Corners 32">
            <a:extLst>
              <a:ext uri="{FF2B5EF4-FFF2-40B4-BE49-F238E27FC236}">
                <a16:creationId xmlns:a16="http://schemas.microsoft.com/office/drawing/2014/main" id="{D618FAA2-8C8E-4851-B402-67F609A115B4}"/>
              </a:ext>
            </a:extLst>
          </p:cNvPr>
          <p:cNvSpPr/>
          <p:nvPr/>
        </p:nvSpPr>
        <p:spPr>
          <a:xfrm>
            <a:off x="5382597" y="1977108"/>
            <a:ext cx="2227634" cy="779488"/>
          </a:xfrm>
          <a:prstGeom prst="roundRect">
            <a:avLst/>
          </a:prstGeom>
          <a:gradFill flip="none" rotWithShape="1">
            <a:gsLst>
              <a:gs pos="0">
                <a:schemeClr val="accent5">
                  <a:lumMod val="67000"/>
                  <a:alpha val="35000"/>
                </a:schemeClr>
              </a:gs>
              <a:gs pos="48000">
                <a:schemeClr val="accent5">
                  <a:lumMod val="97000"/>
                  <a:lumOff val="3000"/>
                  <a:alpha val="35000"/>
                </a:schemeClr>
              </a:gs>
              <a:gs pos="100000">
                <a:schemeClr val="accent5">
                  <a:lumMod val="60000"/>
                  <a:lumOff val="40000"/>
                  <a:alpha val="35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Maintains integrity</a:t>
            </a:r>
          </a:p>
        </p:txBody>
      </p:sp>
      <p:cxnSp>
        <p:nvCxnSpPr>
          <p:cNvPr id="34" name="Straight Connector 33">
            <a:extLst>
              <a:ext uri="{FF2B5EF4-FFF2-40B4-BE49-F238E27FC236}">
                <a16:creationId xmlns:a16="http://schemas.microsoft.com/office/drawing/2014/main" id="{9264C8CA-877A-4D75-B34F-F2E9D82EE2AD}"/>
              </a:ext>
            </a:extLst>
          </p:cNvPr>
          <p:cNvCxnSpPr>
            <a:cxnSpLocks/>
          </p:cNvCxnSpPr>
          <p:nvPr/>
        </p:nvCxnSpPr>
        <p:spPr>
          <a:xfrm flipH="1" flipV="1">
            <a:off x="4923796" y="2361978"/>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CCB91C3-A9FD-45AE-BBB2-90A07B40F802}"/>
              </a:ext>
            </a:extLst>
          </p:cNvPr>
          <p:cNvCxnSpPr>
            <a:cxnSpLocks/>
          </p:cNvCxnSpPr>
          <p:nvPr/>
        </p:nvCxnSpPr>
        <p:spPr>
          <a:xfrm flipH="1" flipV="1">
            <a:off x="4923796" y="4502383"/>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2A83E-3EF0-46B3-B894-578A57B8397B}"/>
              </a:ext>
            </a:extLst>
          </p:cNvPr>
          <p:cNvCxnSpPr/>
          <p:nvPr/>
        </p:nvCxnSpPr>
        <p:spPr>
          <a:xfrm>
            <a:off x="4923796" y="2360865"/>
            <a:ext cx="0" cy="2141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F55961-47C3-4723-ADA8-807A1851D344}"/>
              </a:ext>
            </a:extLst>
          </p:cNvPr>
          <p:cNvCxnSpPr>
            <a:stCxn id="31" idx="3"/>
          </p:cNvCxnSpPr>
          <p:nvPr/>
        </p:nvCxnSpPr>
        <p:spPr>
          <a:xfrm>
            <a:off x="4464992" y="3382156"/>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DE9AF7A9-B528-4F42-B10E-4ED8234975BA}"/>
              </a:ext>
            </a:extLst>
          </p:cNvPr>
          <p:cNvSpPr/>
          <p:nvPr/>
        </p:nvSpPr>
        <p:spPr>
          <a:xfrm>
            <a:off x="276410" y="4897712"/>
            <a:ext cx="777240" cy="777240"/>
          </a:xfrm>
          <a:prstGeom prst="roundRect">
            <a:avLst/>
          </a:prstGeom>
          <a:gradFill flip="none" rotWithShape="1">
            <a:gsLst>
              <a:gs pos="0">
                <a:schemeClr val="accent5">
                  <a:lumMod val="67000"/>
                  <a:alpha val="75000"/>
                </a:schemeClr>
              </a:gs>
              <a:gs pos="48000">
                <a:schemeClr val="accent5">
                  <a:lumMod val="97000"/>
                  <a:lumOff val="3000"/>
                  <a:alpha val="75000"/>
                </a:schemeClr>
              </a:gs>
              <a:gs pos="100000">
                <a:schemeClr val="accent5">
                  <a:lumMod val="60000"/>
                  <a:lumOff val="40000"/>
                  <a:alpha val="75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01ADE612-27E8-4ED4-8F31-E2D37BBAAB3B}"/>
              </a:ext>
            </a:extLst>
          </p:cNvPr>
          <p:cNvSpPr/>
          <p:nvPr/>
        </p:nvSpPr>
        <p:spPr>
          <a:xfrm>
            <a:off x="276411" y="2795218"/>
            <a:ext cx="777240" cy="777240"/>
          </a:xfrm>
          <a:prstGeom prst="roundRect">
            <a:avLst/>
          </a:prstGeom>
          <a:gradFill flip="none" rotWithShape="1">
            <a:gsLst>
              <a:gs pos="0">
                <a:schemeClr val="accent4">
                  <a:lumMod val="67000"/>
                  <a:alpha val="25000"/>
                </a:schemeClr>
              </a:gs>
              <a:gs pos="48000">
                <a:schemeClr val="accent4">
                  <a:lumMod val="97000"/>
                  <a:lumOff val="3000"/>
                  <a:alpha val="25000"/>
                </a:schemeClr>
              </a:gs>
              <a:gs pos="100000">
                <a:schemeClr val="accent4">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76FAD785-90B8-4DC9-BE86-943881C729EF}"/>
              </a:ext>
            </a:extLst>
          </p:cNvPr>
          <p:cNvSpPr/>
          <p:nvPr/>
        </p:nvSpPr>
        <p:spPr>
          <a:xfrm>
            <a:off x="276411" y="1743971"/>
            <a:ext cx="777240" cy="777240"/>
          </a:xfrm>
          <a:prstGeom prst="roundRect">
            <a:avLst/>
          </a:prstGeom>
          <a:gradFill flip="none" rotWithShape="1">
            <a:gsLst>
              <a:gs pos="0">
                <a:schemeClr val="accent1">
                  <a:lumMod val="67000"/>
                  <a:alpha val="25000"/>
                </a:schemeClr>
              </a:gs>
              <a:gs pos="48000">
                <a:schemeClr val="accent1">
                  <a:lumMod val="97000"/>
                  <a:lumOff val="3000"/>
                  <a:alpha val="25000"/>
                </a:schemeClr>
              </a:gs>
              <a:gs pos="100000">
                <a:schemeClr val="accent1">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Power with solid fill">
            <a:extLst>
              <a:ext uri="{FF2B5EF4-FFF2-40B4-BE49-F238E27FC236}">
                <a16:creationId xmlns:a16="http://schemas.microsoft.com/office/drawing/2014/main" id="{BC2621A2-DD2C-4A03-A80C-C3C0030406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675" y="1823606"/>
            <a:ext cx="586710" cy="617970"/>
          </a:xfrm>
          <a:prstGeom prst="rect">
            <a:avLst/>
          </a:prstGeom>
        </p:spPr>
      </p:pic>
      <p:sp>
        <p:nvSpPr>
          <p:cNvPr id="7" name="Slide Number Placeholder 6">
            <a:extLst>
              <a:ext uri="{FF2B5EF4-FFF2-40B4-BE49-F238E27FC236}">
                <a16:creationId xmlns:a16="http://schemas.microsoft.com/office/drawing/2014/main" id="{010B0626-57AA-4C63-837E-02CB98AC494B}"/>
              </a:ext>
            </a:extLst>
          </p:cNvPr>
          <p:cNvSpPr>
            <a:spLocks noGrp="1"/>
          </p:cNvSpPr>
          <p:nvPr>
            <p:ph type="sldNum" sz="quarter" idx="4"/>
          </p:nvPr>
        </p:nvSpPr>
        <p:spPr/>
        <p:txBody>
          <a:bodyPr/>
          <a:lstStyle/>
          <a:p>
            <a:fld id="{1504101C-439A-4B4A-8615-B63CB065D830}" type="slidenum">
              <a:rPr lang="en-US" smtClean="0"/>
              <a:t>37</a:t>
            </a:fld>
            <a:endParaRPr lang="en-US"/>
          </a:p>
        </p:txBody>
      </p:sp>
      <p:grpSp>
        <p:nvGrpSpPr>
          <p:cNvPr id="22" name="Group 21">
            <a:extLst>
              <a:ext uri="{FF2B5EF4-FFF2-40B4-BE49-F238E27FC236}">
                <a16:creationId xmlns:a16="http://schemas.microsoft.com/office/drawing/2014/main" id="{3A5E705D-3C50-480D-8596-A22C768046D9}"/>
              </a:ext>
            </a:extLst>
          </p:cNvPr>
          <p:cNvGrpSpPr>
            <a:grpSpLocks noChangeAspect="1"/>
          </p:cNvGrpSpPr>
          <p:nvPr/>
        </p:nvGrpSpPr>
        <p:grpSpPr>
          <a:xfrm>
            <a:off x="418490" y="2924631"/>
            <a:ext cx="493079" cy="519350"/>
            <a:chOff x="8048625" y="2644412"/>
            <a:chExt cx="1828800" cy="1828800"/>
          </a:xfrm>
        </p:grpSpPr>
        <p:sp>
          <p:nvSpPr>
            <p:cNvPr id="23" name="Oval 22">
              <a:extLst>
                <a:ext uri="{FF2B5EF4-FFF2-40B4-BE49-F238E27FC236}">
                  <a16:creationId xmlns:a16="http://schemas.microsoft.com/office/drawing/2014/main" id="{DD62AF2E-67DC-4EB9-8BB7-96BF951A5F5F}"/>
                </a:ext>
              </a:extLst>
            </p:cNvPr>
            <p:cNvSpPr>
              <a:spLocks noChangeAspect="1"/>
            </p:cNvSpPr>
            <p:nvPr/>
          </p:nvSpPr>
          <p:spPr>
            <a:xfrm>
              <a:off x="8048625" y="2644412"/>
              <a:ext cx="1828800" cy="18288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DD126081-808F-4E27-9B91-BC853A3DBB25}"/>
                </a:ext>
              </a:extLst>
            </p:cNvPr>
            <p:cNvSpPr>
              <a:spLocks noChangeAspect="1"/>
            </p:cNvSpPr>
            <p:nvPr/>
          </p:nvSpPr>
          <p:spPr>
            <a:xfrm>
              <a:off x="8277225" y="2873012"/>
              <a:ext cx="1371600" cy="13716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a:extLst>
                <a:ext uri="{FF2B5EF4-FFF2-40B4-BE49-F238E27FC236}">
                  <a16:creationId xmlns:a16="http://schemas.microsoft.com/office/drawing/2014/main" id="{36072CE4-8208-4B32-BBBA-9EFF5AFD4BDF}"/>
                </a:ext>
              </a:extLst>
            </p:cNvPr>
            <p:cNvSpPr>
              <a:spLocks noChangeAspect="1"/>
            </p:cNvSpPr>
            <p:nvPr/>
          </p:nvSpPr>
          <p:spPr>
            <a:xfrm>
              <a:off x="8505825" y="3101612"/>
              <a:ext cx="914400" cy="9144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a:extLst>
                <a:ext uri="{FF2B5EF4-FFF2-40B4-BE49-F238E27FC236}">
                  <a16:creationId xmlns:a16="http://schemas.microsoft.com/office/drawing/2014/main" id="{87598D47-6B16-422C-B7F6-4FD7DC7AA8D1}"/>
                </a:ext>
              </a:extLst>
            </p:cNvPr>
            <p:cNvSpPr>
              <a:spLocks noChangeAspect="1"/>
            </p:cNvSpPr>
            <p:nvPr/>
          </p:nvSpPr>
          <p:spPr>
            <a:xfrm>
              <a:off x="8734425" y="3330212"/>
              <a:ext cx="457200" cy="4572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7" name="Straight Connector 26">
              <a:extLst>
                <a:ext uri="{FF2B5EF4-FFF2-40B4-BE49-F238E27FC236}">
                  <a16:creationId xmlns:a16="http://schemas.microsoft.com/office/drawing/2014/main" id="{7E394E0C-CD47-4F0D-B827-A6505D013B04}"/>
                </a:ext>
              </a:extLst>
            </p:cNvPr>
            <p:cNvCxnSpPr>
              <a:stCxn id="23" idx="0"/>
              <a:endCxn id="23" idx="4"/>
            </p:cNvCxnSpPr>
            <p:nvPr/>
          </p:nvCxnSpPr>
          <p:spPr>
            <a:xfrm>
              <a:off x="8963025" y="2644412"/>
              <a:ext cx="0" cy="182880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C213980-2134-4E12-BF39-A6AA78308A5B}"/>
                </a:ext>
              </a:extLst>
            </p:cNvPr>
            <p:cNvCxnSpPr>
              <a:stCxn id="23" idx="2"/>
              <a:endCxn id="23" idx="6"/>
            </p:cNvCxnSpPr>
            <p:nvPr/>
          </p:nvCxnSpPr>
          <p:spPr>
            <a:xfrm>
              <a:off x="8048625" y="3558812"/>
              <a:ext cx="1828800" cy="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30E2798-19C2-40CE-B3F2-9CE13BB10A3E}"/>
              </a:ext>
            </a:extLst>
          </p:cNvPr>
          <p:cNvGrpSpPr/>
          <p:nvPr/>
        </p:nvGrpSpPr>
        <p:grpSpPr>
          <a:xfrm>
            <a:off x="276411" y="3846465"/>
            <a:ext cx="777240" cy="777240"/>
            <a:chOff x="276411" y="3846465"/>
            <a:chExt cx="777240" cy="777240"/>
          </a:xfrm>
        </p:grpSpPr>
        <p:sp>
          <p:nvSpPr>
            <p:cNvPr id="55" name="Rectangle: Rounded Corners 54">
              <a:extLst>
                <a:ext uri="{FF2B5EF4-FFF2-40B4-BE49-F238E27FC236}">
                  <a16:creationId xmlns:a16="http://schemas.microsoft.com/office/drawing/2014/main" id="{2529C01C-C471-4D74-9160-631B70D0F007}"/>
                </a:ext>
              </a:extLst>
            </p:cNvPr>
            <p:cNvSpPr/>
            <p:nvPr/>
          </p:nvSpPr>
          <p:spPr>
            <a:xfrm>
              <a:off x="276411" y="3846465"/>
              <a:ext cx="777240" cy="777240"/>
            </a:xfrm>
            <a:prstGeom prst="roundRect">
              <a:avLst/>
            </a:prstGeom>
            <a:gradFill flip="none" rotWithShape="1">
              <a:gsLst>
                <a:gs pos="0">
                  <a:schemeClr val="accent3">
                    <a:lumMod val="67000"/>
                    <a:alpha val="25000"/>
                  </a:schemeClr>
                </a:gs>
                <a:gs pos="48000">
                  <a:schemeClr val="accent3">
                    <a:lumMod val="97000"/>
                    <a:lumOff val="3000"/>
                    <a:alpha val="25000"/>
                  </a:schemeClr>
                </a:gs>
                <a:gs pos="100000">
                  <a:schemeClr val="accent3">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2C6261B0-2A05-4671-8454-780B7D54C5F9}"/>
                </a:ext>
              </a:extLst>
            </p:cNvPr>
            <p:cNvGrpSpPr/>
            <p:nvPr/>
          </p:nvGrpSpPr>
          <p:grpSpPr>
            <a:xfrm>
              <a:off x="480120" y="3959159"/>
              <a:ext cx="473416" cy="607325"/>
              <a:chOff x="8356600" y="1190680"/>
              <a:chExt cx="1966382" cy="2137989"/>
            </a:xfrm>
            <a:solidFill>
              <a:schemeClr val="bg1">
                <a:alpha val="25098"/>
              </a:schemeClr>
            </a:solidFill>
          </p:grpSpPr>
          <p:sp>
            <p:nvSpPr>
              <p:cNvPr id="39" name="Oval 38">
                <a:extLst>
                  <a:ext uri="{FF2B5EF4-FFF2-40B4-BE49-F238E27FC236}">
                    <a16:creationId xmlns:a16="http://schemas.microsoft.com/office/drawing/2014/main" id="{85257BF4-961B-4EDC-B79F-F121BDD62FFE}"/>
                  </a:ext>
                </a:extLst>
              </p:cNvPr>
              <p:cNvSpPr/>
              <p:nvPr/>
            </p:nvSpPr>
            <p:spPr>
              <a:xfrm>
                <a:off x="8365067" y="16829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50499E-1CEA-4C85-A0AE-DBA8870F9CD5}"/>
                  </a:ext>
                </a:extLst>
              </p:cNvPr>
              <p:cNvSpPr/>
              <p:nvPr/>
            </p:nvSpPr>
            <p:spPr>
              <a:xfrm>
                <a:off x="8356600" y="25973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5BDD826-3C8A-476D-B878-11CA24F3E830}"/>
                  </a:ext>
                </a:extLst>
              </p:cNvPr>
              <p:cNvSpPr/>
              <p:nvPr/>
            </p:nvSpPr>
            <p:spPr>
              <a:xfrm>
                <a:off x="9408582" y="1797289"/>
                <a:ext cx="914400" cy="9144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E70C37-F525-41DE-90AB-9CCD00FD31D3}"/>
                  </a:ext>
                </a:extLst>
              </p:cNvPr>
              <p:cNvSpPr/>
              <p:nvPr/>
            </p:nvSpPr>
            <p:spPr>
              <a:xfrm>
                <a:off x="9728620" y="2423344"/>
                <a:ext cx="274320" cy="89139"/>
              </a:xfrm>
              <a:prstGeom prst="rect">
                <a:avLst/>
              </a:pr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262C70-2586-4C1F-9E5D-0918905C934E}"/>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E03B4FFE-4703-4A53-AA1E-F9B39F295625}"/>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CB66D8F2-6550-48AB-AB97-0CE4F7334CC3}"/>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Rectangle 45">
                <a:extLst>
                  <a:ext uri="{FF2B5EF4-FFF2-40B4-BE49-F238E27FC236}">
                    <a16:creationId xmlns:a16="http://schemas.microsoft.com/office/drawing/2014/main" id="{204EC722-835E-4BE1-AC65-8AD337E5419C}"/>
                  </a:ext>
                </a:extLst>
              </p:cNvPr>
              <p:cNvSpPr/>
              <p:nvPr/>
            </p:nvSpPr>
            <p:spPr>
              <a:xfrm rot="1341925">
                <a:off x="8650050" y="1764811"/>
                <a:ext cx="63500" cy="876300"/>
              </a:xfrm>
              <a:prstGeom prst="rect">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6" name="Graphic 65" descr="Building Brick Wall with solid fill">
            <a:extLst>
              <a:ext uri="{FF2B5EF4-FFF2-40B4-BE49-F238E27FC236}">
                <a16:creationId xmlns:a16="http://schemas.microsoft.com/office/drawing/2014/main" id="{9C221316-08E6-4D5D-9D3A-9322C15902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232" y="4882649"/>
            <a:ext cx="777240" cy="777240"/>
          </a:xfrm>
          <a:prstGeom prst="rect">
            <a:avLst/>
          </a:prstGeom>
        </p:spPr>
      </p:pic>
    </p:spTree>
    <p:extLst>
      <p:ext uri="{BB962C8B-B14F-4D97-AF65-F5344CB8AC3E}">
        <p14:creationId xmlns:p14="http://schemas.microsoft.com/office/powerpoint/2010/main" val="2251819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09BABA-22D3-40B8-B5AA-93F5EED38BAF}"/>
              </a:ext>
            </a:extLst>
          </p:cNvPr>
          <p:cNvSpPr>
            <a:spLocks noGrp="1"/>
          </p:cNvSpPr>
          <p:nvPr>
            <p:ph type="title"/>
          </p:nvPr>
        </p:nvSpPr>
        <p:spPr/>
        <p:txBody>
          <a:bodyPr/>
          <a:lstStyle/>
          <a:p>
            <a:r>
              <a:rPr lang="en-US"/>
              <a:t>Color Palette</a:t>
            </a:r>
          </a:p>
        </p:txBody>
      </p:sp>
      <p:sp>
        <p:nvSpPr>
          <p:cNvPr id="4" name="Slide Number Placeholder 3">
            <a:extLst>
              <a:ext uri="{FF2B5EF4-FFF2-40B4-BE49-F238E27FC236}">
                <a16:creationId xmlns:a16="http://schemas.microsoft.com/office/drawing/2014/main" id="{58BB47A7-9FB4-428F-A628-134CFC1D296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FABC0-072B-4F22-8F9B-95A9D10B0206}"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 name="Content Placeholder 2">
            <a:extLst>
              <a:ext uri="{FF2B5EF4-FFF2-40B4-BE49-F238E27FC236}">
                <a16:creationId xmlns:a16="http://schemas.microsoft.com/office/drawing/2014/main" id="{3B10A17D-9FCB-4709-AAE0-EF43B81DF92C}"/>
              </a:ext>
            </a:extLst>
          </p:cNvPr>
          <p:cNvGraphicFramePr>
            <a:graphicFrameLocks noGrp="1"/>
          </p:cNvGraphicFramePr>
          <p:nvPr>
            <p:ph sz="quarter" idx="11"/>
          </p:nvPr>
        </p:nvGraphicFramePr>
        <p:xfrm>
          <a:off x="11116579" y="5526344"/>
          <a:ext cx="322041" cy="482088"/>
        </p:xfrm>
        <a:graphic>
          <a:graphicData uri="http://schemas.openxmlformats.org/drawingml/2006/table">
            <a:tbl>
              <a:tblPr/>
              <a:tblGrid>
                <a:gridCol w="107347">
                  <a:extLst>
                    <a:ext uri="{9D8B030D-6E8A-4147-A177-3AD203B41FA5}">
                      <a16:colId xmlns:a16="http://schemas.microsoft.com/office/drawing/2014/main" val="965667087"/>
                    </a:ext>
                  </a:extLst>
                </a:gridCol>
                <a:gridCol w="107347">
                  <a:extLst>
                    <a:ext uri="{9D8B030D-6E8A-4147-A177-3AD203B41FA5}">
                      <a16:colId xmlns:a16="http://schemas.microsoft.com/office/drawing/2014/main" val="1168729586"/>
                    </a:ext>
                  </a:extLst>
                </a:gridCol>
                <a:gridCol w="107347">
                  <a:extLst>
                    <a:ext uri="{9D8B030D-6E8A-4147-A177-3AD203B41FA5}">
                      <a16:colId xmlns:a16="http://schemas.microsoft.com/office/drawing/2014/main" val="1286243742"/>
                    </a:ext>
                  </a:extLst>
                </a:gridCol>
              </a:tblGrid>
              <a:tr h="80899">
                <a:tc>
                  <a:txBody>
                    <a:bodyPr/>
                    <a:lstStyle/>
                    <a:p>
                      <a:pPr algn="l" rtl="0" fontAlgn="base">
                        <a:buFont typeface="+mj-lt"/>
                        <a:buAutoNum type="arabicPeriod"/>
                      </a:pPr>
                      <a:r>
                        <a:rPr lang="en-US" sz="100" b="0" i="0">
                          <a:effectLst/>
                          <a:latin typeface="Times New Roman" panose="02020603050405020304" pitchFamily="18" charset="0"/>
                        </a:rPr>
                        <a:t>How do you think current control surfaces and their actuation can be improved?</a:t>
                      </a:r>
                      <a:r>
                        <a:rPr lang="en-US" sz="1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00" b="0" i="0">
                          <a:effectLst/>
                          <a:latin typeface="Times New Roman" panose="02020603050405020304" pitchFamily="18" charset="0"/>
                        </a:rPr>
                        <a:t>Current control surfaces require clean flow, which is not realistic at high angles of attack, so that’s something.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00" b="0" i="0">
                          <a:effectLst/>
                          <a:latin typeface="Times New Roman" panose="02020603050405020304" pitchFamily="18" charset="0"/>
                        </a:rPr>
                        <a:t>Projectile accommodates for attached flow over control surfaces.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712108994"/>
                  </a:ext>
                </a:extLst>
              </a:tr>
              <a:tr h="68453">
                <a:tc>
                  <a:txBody>
                    <a:bodyPr/>
                    <a:lstStyle/>
                    <a:p>
                      <a:pPr algn="l" rtl="0" fontAlgn="base">
                        <a:buFont typeface="+mj-lt"/>
                        <a:buAutoNum type="arabicPeriod" startAt="2"/>
                      </a:pPr>
                      <a:r>
                        <a:rPr lang="en-US" sz="100" b="0" i="0">
                          <a:effectLst/>
                          <a:latin typeface="Times New Roman" panose="02020603050405020304" pitchFamily="18" charset="0"/>
                        </a:rPr>
                        <a:t>What draw backs come with standard fin deflections as a control surface?</a:t>
                      </a:r>
                      <a:r>
                        <a:rPr lang="en-US" sz="1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00" b="0" i="0">
                          <a:effectLst/>
                          <a:latin typeface="Times New Roman" panose="02020603050405020304" pitchFamily="18" charset="0"/>
                        </a:rPr>
                        <a:t>Must have clean flow to actuate properly. Size and weight that come with actuation mechanism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00" b="0" i="0">
                          <a:effectLst/>
                          <a:latin typeface="Times New Roman" panose="02020603050405020304" pitchFamily="18" charset="0"/>
                        </a:rPr>
                        <a:t>Projectile control surfaces will be suitable effective even in detached flow.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71889207"/>
                  </a:ext>
                </a:extLst>
              </a:tr>
              <a:tr h="68453">
                <a:tc>
                  <a:txBody>
                    <a:bodyPr/>
                    <a:lstStyle/>
                    <a:p>
                      <a:pPr algn="l" rtl="0" fontAlgn="base">
                        <a:buFont typeface="+mj-lt"/>
                        <a:buAutoNum type="arabicPeriod" startAt="3"/>
                      </a:pPr>
                      <a:r>
                        <a:rPr lang="en-US" sz="100" b="0" i="0">
                          <a:effectLst/>
                          <a:latin typeface="Times New Roman" panose="02020603050405020304" pitchFamily="18" charset="0"/>
                        </a:rPr>
                        <a:t>What Mach numbers would be expected for this projectile?</a:t>
                      </a:r>
                      <a:r>
                        <a:rPr lang="en-US" sz="1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00" b="0" i="0">
                          <a:effectLst/>
                          <a:latin typeface="Times New Roman" panose="02020603050405020304" pitchFamily="18" charset="0"/>
                        </a:rPr>
                        <a:t>FCAAP polysonic wind tunnel can’t go faster than Mach 5. We’ll probably test Mach 4.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00" b="0" i="0">
                          <a:effectLst/>
                          <a:latin typeface="Times New Roman" panose="02020603050405020304" pitchFamily="18" charset="0"/>
                        </a:rPr>
                        <a:t>The projectile can withstand Mach 4.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60770276"/>
                  </a:ext>
                </a:extLst>
              </a:tr>
              <a:tr h="93345">
                <a:tc>
                  <a:txBody>
                    <a:bodyPr/>
                    <a:lstStyle/>
                    <a:p>
                      <a:pPr algn="l" rtl="0" fontAlgn="base">
                        <a:buFont typeface="+mj-lt"/>
                        <a:buAutoNum type="arabicPeriod" startAt="4"/>
                      </a:pPr>
                      <a:r>
                        <a:rPr lang="en-US" sz="100" b="0" i="0">
                          <a:effectLst/>
                          <a:latin typeface="Times New Roman" panose="02020603050405020304" pitchFamily="18" charset="0"/>
                        </a:rPr>
                        <a:t>What slenderness ratio of the projectile would be appropriate?</a:t>
                      </a:r>
                      <a:r>
                        <a:rPr lang="en-US" sz="1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00" b="0" i="0">
                          <a:effectLst/>
                          <a:latin typeface="Times New Roman" panose="02020603050405020304" pitchFamily="18" charset="0"/>
                        </a:rPr>
                        <a:t>Would be nice if it could be tied into what we have done already. Matching a baseline design here at FCAAP. 8-10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00" b="0" i="0">
                          <a:effectLst/>
                          <a:latin typeface="Times New Roman" panose="02020603050405020304" pitchFamily="18" charset="0"/>
                        </a:rPr>
                        <a:t>The projectile uses a basic axisymmetric body configuration based on previously tested models.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42493630"/>
                  </a:ext>
                </a:extLst>
              </a:tr>
            </a:tbl>
          </a:graphicData>
        </a:graphic>
      </p:graphicFrame>
      <p:pic>
        <p:nvPicPr>
          <p:cNvPr id="6" name="Content Placeholder 5">
            <a:extLst>
              <a:ext uri="{FF2B5EF4-FFF2-40B4-BE49-F238E27FC236}">
                <a16:creationId xmlns:a16="http://schemas.microsoft.com/office/drawing/2014/main" id="{7C64D978-25AB-44BB-AA81-5FCAF9B3A551}"/>
              </a:ext>
            </a:extLst>
          </p:cNvPr>
          <p:cNvPicPr>
            <a:picLocks noChangeAspect="1"/>
          </p:cNvPicPr>
          <p:nvPr/>
        </p:nvPicPr>
        <p:blipFill>
          <a:blip r:embed="rId3"/>
          <a:stretch>
            <a:fillRect/>
          </a:stretch>
        </p:blipFill>
        <p:spPr>
          <a:xfrm>
            <a:off x="2815119" y="1825625"/>
            <a:ext cx="7290682" cy="3955834"/>
          </a:xfrm>
          <a:prstGeom prst="rect">
            <a:avLst/>
          </a:prstGeom>
        </p:spPr>
      </p:pic>
    </p:spTree>
    <p:extLst>
      <p:ext uri="{BB962C8B-B14F-4D97-AF65-F5344CB8AC3E}">
        <p14:creationId xmlns:p14="http://schemas.microsoft.com/office/powerpoint/2010/main" val="4153918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374957-BCF5-4B6A-ABF1-73BCEC2AF223}"/>
              </a:ext>
            </a:extLst>
          </p:cNvPr>
          <p:cNvSpPr>
            <a:spLocks noGrp="1"/>
          </p:cNvSpPr>
          <p:nvPr>
            <p:ph type="sldNum" sz="quarter" idx="4"/>
          </p:nvPr>
        </p:nvSpPr>
        <p:spPr/>
        <p:txBody>
          <a:bodyPr/>
          <a:lstStyle/>
          <a:p>
            <a:fld id="{1504101C-439A-4B4A-8615-B63CB065D830}" type="slidenum">
              <a:rPr lang="en-US" smtClean="0"/>
              <a:t>39</a:t>
            </a:fld>
            <a:endParaRPr lang="en-US"/>
          </a:p>
        </p:txBody>
      </p:sp>
      <p:sp>
        <p:nvSpPr>
          <p:cNvPr id="3" name="Content Placeholder 2">
            <a:extLst>
              <a:ext uri="{FF2B5EF4-FFF2-40B4-BE49-F238E27FC236}">
                <a16:creationId xmlns:a16="http://schemas.microsoft.com/office/drawing/2014/main" id="{312AD3BA-E836-4981-8F1C-EE01114E343A}"/>
              </a:ext>
            </a:extLst>
          </p:cNvPr>
          <p:cNvSpPr>
            <a:spLocks noGrp="1"/>
          </p:cNvSpPr>
          <p:nvPr>
            <p:ph sz="quarter" idx="11"/>
          </p:nvPr>
        </p:nvSpPr>
        <p:spPr/>
        <p:txBody>
          <a:bodyPr/>
          <a:lstStyle/>
          <a:p>
            <a:endParaRPr lang="en-US"/>
          </a:p>
        </p:txBody>
      </p:sp>
      <p:pic>
        <p:nvPicPr>
          <p:cNvPr id="4" name="Picture 3" descr="A picture containing screenshot, antenna&#10;&#10;Description automatically generated">
            <a:extLst>
              <a:ext uri="{FF2B5EF4-FFF2-40B4-BE49-F238E27FC236}">
                <a16:creationId xmlns:a16="http://schemas.microsoft.com/office/drawing/2014/main" id="{B56C39FF-9042-4214-8028-2F2B8FD7250D}"/>
              </a:ext>
            </a:extLst>
          </p:cNvPr>
          <p:cNvPicPr>
            <a:picLocks noChangeAspect="1"/>
          </p:cNvPicPr>
          <p:nvPr/>
        </p:nvPicPr>
        <p:blipFill>
          <a:blip r:embed="rId2"/>
          <a:stretch>
            <a:fillRect/>
          </a:stretch>
        </p:blipFill>
        <p:spPr>
          <a:xfrm>
            <a:off x="351155" y="485535"/>
            <a:ext cx="5422265" cy="1007110"/>
          </a:xfrm>
          <a:prstGeom prst="rect">
            <a:avLst/>
          </a:prstGeom>
        </p:spPr>
      </p:pic>
      <p:pic>
        <p:nvPicPr>
          <p:cNvPr id="5" name="Picture 4" descr="Diagram&#10;&#10;Description automatically generated">
            <a:extLst>
              <a:ext uri="{FF2B5EF4-FFF2-40B4-BE49-F238E27FC236}">
                <a16:creationId xmlns:a16="http://schemas.microsoft.com/office/drawing/2014/main" id="{24A90A15-021E-4956-BA7D-C36DC304ED1C}"/>
              </a:ext>
            </a:extLst>
          </p:cNvPr>
          <p:cNvPicPr>
            <a:picLocks noChangeAspect="1"/>
          </p:cNvPicPr>
          <p:nvPr/>
        </p:nvPicPr>
        <p:blipFill>
          <a:blip r:embed="rId3"/>
          <a:stretch>
            <a:fillRect/>
          </a:stretch>
        </p:blipFill>
        <p:spPr>
          <a:xfrm>
            <a:off x="394653" y="1769594"/>
            <a:ext cx="5335270" cy="1783080"/>
          </a:xfrm>
          <a:prstGeom prst="rect">
            <a:avLst/>
          </a:prstGeom>
        </p:spPr>
      </p:pic>
      <p:pic>
        <p:nvPicPr>
          <p:cNvPr id="6" name="Picture 5" descr="Diagram&#10;&#10;Description automatically generated">
            <a:extLst>
              <a:ext uri="{FF2B5EF4-FFF2-40B4-BE49-F238E27FC236}">
                <a16:creationId xmlns:a16="http://schemas.microsoft.com/office/drawing/2014/main" id="{C1650939-E403-4953-BFA1-B6FD410D67DE}"/>
              </a:ext>
            </a:extLst>
          </p:cNvPr>
          <p:cNvPicPr>
            <a:picLocks noChangeAspect="1"/>
          </p:cNvPicPr>
          <p:nvPr/>
        </p:nvPicPr>
        <p:blipFill>
          <a:blip r:embed="rId4"/>
          <a:stretch>
            <a:fillRect/>
          </a:stretch>
        </p:blipFill>
        <p:spPr>
          <a:xfrm>
            <a:off x="152400" y="3330602"/>
            <a:ext cx="5943600" cy="203962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3B6CB157-E34A-4628-84D0-7E71BCF6D456}"/>
              </a:ext>
            </a:extLst>
          </p:cNvPr>
          <p:cNvPicPr>
            <a:picLocks noChangeAspect="1"/>
          </p:cNvPicPr>
          <p:nvPr/>
        </p:nvPicPr>
        <p:blipFill>
          <a:blip r:embed="rId5"/>
          <a:stretch>
            <a:fillRect/>
          </a:stretch>
        </p:blipFill>
        <p:spPr>
          <a:xfrm>
            <a:off x="6096000" y="1222463"/>
            <a:ext cx="5943600" cy="1666875"/>
          </a:xfrm>
          <a:prstGeom prst="rect">
            <a:avLst/>
          </a:prstGeom>
        </p:spPr>
      </p:pic>
      <p:pic>
        <p:nvPicPr>
          <p:cNvPr id="8" name="Picture 7" descr="Diagram&#10;&#10;Description automatically generated">
            <a:extLst>
              <a:ext uri="{FF2B5EF4-FFF2-40B4-BE49-F238E27FC236}">
                <a16:creationId xmlns:a16="http://schemas.microsoft.com/office/drawing/2014/main" id="{F8BD1A8C-3D3F-41A5-B242-E1EB217C34F4}"/>
              </a:ext>
            </a:extLst>
          </p:cNvPr>
          <p:cNvPicPr>
            <a:picLocks noChangeAspect="1"/>
          </p:cNvPicPr>
          <p:nvPr/>
        </p:nvPicPr>
        <p:blipFill>
          <a:blip r:embed="rId6"/>
          <a:stretch>
            <a:fillRect/>
          </a:stretch>
        </p:blipFill>
        <p:spPr>
          <a:xfrm>
            <a:off x="5972175" y="3330602"/>
            <a:ext cx="5943600" cy="1398270"/>
          </a:xfrm>
          <a:prstGeom prst="rect">
            <a:avLst/>
          </a:prstGeom>
        </p:spPr>
      </p:pic>
    </p:spTree>
    <p:extLst>
      <p:ext uri="{BB962C8B-B14F-4D97-AF65-F5344CB8AC3E}">
        <p14:creationId xmlns:p14="http://schemas.microsoft.com/office/powerpoint/2010/main" val="394831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D6EA-07B9-4362-9806-5D2F21261DBE}"/>
              </a:ext>
            </a:extLst>
          </p:cNvPr>
          <p:cNvSpPr>
            <a:spLocks noGrp="1"/>
          </p:cNvSpPr>
          <p:nvPr>
            <p:ph type="title"/>
          </p:nvPr>
        </p:nvSpPr>
        <p:spPr/>
        <p:txBody>
          <a:bodyPr/>
          <a:lstStyle/>
          <a:p>
            <a:pPr algn="ctr"/>
            <a:r>
              <a:rPr lang="en-US">
                <a:solidFill>
                  <a:schemeClr val="tx1"/>
                </a:solidFill>
              </a:rPr>
              <a:t>Project Objective</a:t>
            </a:r>
          </a:p>
        </p:txBody>
      </p:sp>
      <p:sp>
        <p:nvSpPr>
          <p:cNvPr id="4" name="Content Placeholder 3">
            <a:extLst>
              <a:ext uri="{FF2B5EF4-FFF2-40B4-BE49-F238E27FC236}">
                <a16:creationId xmlns:a16="http://schemas.microsoft.com/office/drawing/2014/main" id="{16A4849F-BBF8-4AA3-A368-2931C0C231A2}"/>
              </a:ext>
            </a:extLst>
          </p:cNvPr>
          <p:cNvSpPr>
            <a:spLocks noGrp="1"/>
          </p:cNvSpPr>
          <p:nvPr>
            <p:ph sz="quarter" idx="11"/>
          </p:nvPr>
        </p:nvSpPr>
        <p:spPr/>
        <p:txBody>
          <a:bodyPr/>
          <a:lstStyle/>
          <a:p>
            <a:r>
              <a:rPr lang="en-US"/>
              <a:t>Nicholas Samuda</a:t>
            </a:r>
          </a:p>
        </p:txBody>
      </p:sp>
      <p:sp>
        <p:nvSpPr>
          <p:cNvPr id="5" name="Rectangle: Rounded Corners 4">
            <a:extLst>
              <a:ext uri="{FF2B5EF4-FFF2-40B4-BE49-F238E27FC236}">
                <a16:creationId xmlns:a16="http://schemas.microsoft.com/office/drawing/2014/main" id="{D38D45BB-05AE-42FD-B0A3-B83FBB01F484}"/>
              </a:ext>
            </a:extLst>
          </p:cNvPr>
          <p:cNvSpPr/>
          <p:nvPr/>
        </p:nvSpPr>
        <p:spPr>
          <a:xfrm>
            <a:off x="519553" y="1861605"/>
            <a:ext cx="5639535" cy="1918547"/>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Helvetica" pitchFamily="2" charset="0"/>
              </a:rPr>
              <a:t>Design and develop a smart projectile technology that can sense and adapt to harsh conditions.</a:t>
            </a:r>
            <a:endParaRPr lang="en-US"/>
          </a:p>
        </p:txBody>
      </p:sp>
      <p:sp>
        <p:nvSpPr>
          <p:cNvPr id="3" name="Slide Number Placeholder 2">
            <a:extLst>
              <a:ext uri="{FF2B5EF4-FFF2-40B4-BE49-F238E27FC236}">
                <a16:creationId xmlns:a16="http://schemas.microsoft.com/office/drawing/2014/main" id="{B9519DA3-120E-47CD-8875-F02118F3DA58}"/>
              </a:ext>
            </a:extLst>
          </p:cNvPr>
          <p:cNvSpPr>
            <a:spLocks noGrp="1"/>
          </p:cNvSpPr>
          <p:nvPr>
            <p:ph type="sldNum" sz="quarter" idx="4"/>
          </p:nvPr>
        </p:nvSpPr>
        <p:spPr/>
        <p:txBody>
          <a:bodyPr/>
          <a:lstStyle/>
          <a:p>
            <a:fld id="{1504101C-439A-4B4A-8615-B63CB065D830}" type="slidenum">
              <a:rPr lang="en-US" smtClean="0"/>
              <a:t>4</a:t>
            </a:fld>
            <a:endParaRPr lang="en-US"/>
          </a:p>
        </p:txBody>
      </p:sp>
      <p:grpSp>
        <p:nvGrpSpPr>
          <p:cNvPr id="6" name="Group 5">
            <a:extLst>
              <a:ext uri="{FF2B5EF4-FFF2-40B4-BE49-F238E27FC236}">
                <a16:creationId xmlns:a16="http://schemas.microsoft.com/office/drawing/2014/main" id="{6B38BA62-E69B-4280-8F91-35C8838B5950}"/>
              </a:ext>
            </a:extLst>
          </p:cNvPr>
          <p:cNvGrpSpPr/>
          <p:nvPr/>
        </p:nvGrpSpPr>
        <p:grpSpPr>
          <a:xfrm rot="20189211">
            <a:off x="3393381" y="3231142"/>
            <a:ext cx="8413850" cy="1434241"/>
            <a:chOff x="1943087" y="2220585"/>
            <a:chExt cx="8413850" cy="1434241"/>
          </a:xfrm>
        </p:grpSpPr>
        <p:grpSp>
          <p:nvGrpSpPr>
            <p:cNvPr id="7" name="Group 6">
              <a:extLst>
                <a:ext uri="{FF2B5EF4-FFF2-40B4-BE49-F238E27FC236}">
                  <a16:creationId xmlns:a16="http://schemas.microsoft.com/office/drawing/2014/main" id="{C8DEBF59-21A5-4431-A0A0-0904CE620739}"/>
                </a:ext>
              </a:extLst>
            </p:cNvPr>
            <p:cNvGrpSpPr/>
            <p:nvPr/>
          </p:nvGrpSpPr>
          <p:grpSpPr>
            <a:xfrm>
              <a:off x="1943087" y="2220585"/>
              <a:ext cx="8413850" cy="1434241"/>
              <a:chOff x="692940" y="1911502"/>
              <a:chExt cx="10446223" cy="2410281"/>
            </a:xfrm>
            <a:solidFill>
              <a:schemeClr val="bg2">
                <a:lumMod val="90000"/>
              </a:schemeClr>
            </a:solidFill>
          </p:grpSpPr>
          <p:sp>
            <p:nvSpPr>
              <p:cNvPr id="38" name="Freeform: Shape 37">
                <a:extLst>
                  <a:ext uri="{FF2B5EF4-FFF2-40B4-BE49-F238E27FC236}">
                    <a16:creationId xmlns:a16="http://schemas.microsoft.com/office/drawing/2014/main" id="{F07F0DF8-9291-489B-8793-8CE82093A531}"/>
                  </a:ext>
                </a:extLst>
              </p:cNvPr>
              <p:cNvSpPr/>
              <p:nvPr/>
            </p:nvSpPr>
            <p:spPr>
              <a:xfrm>
                <a:off x="2931426" y="2173262"/>
                <a:ext cx="8207737" cy="1886764"/>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5AD68F-312B-455F-92D7-B2C824E71F29}"/>
                  </a:ext>
                </a:extLst>
              </p:cNvPr>
              <p:cNvSpPr/>
              <p:nvPr/>
            </p:nvSpPr>
            <p:spPr>
              <a:xfrm>
                <a:off x="692940" y="2173265"/>
                <a:ext cx="2630990" cy="1886763"/>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u="sng"/>
              </a:p>
            </p:txBody>
          </p:sp>
          <p:sp>
            <p:nvSpPr>
              <p:cNvPr id="40" name="Freeform: Shape 39">
                <a:extLst>
                  <a:ext uri="{FF2B5EF4-FFF2-40B4-BE49-F238E27FC236}">
                    <a16:creationId xmlns:a16="http://schemas.microsoft.com/office/drawing/2014/main" id="{3D041A94-474E-4E56-AC66-BF9E90709179}"/>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537CA16-B45F-4363-92F3-61C12163C4AC}"/>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B286944-8C30-4B30-A622-C95A19E75D96}"/>
                </a:ext>
              </a:extLst>
            </p:cNvPr>
            <p:cNvGrpSpPr/>
            <p:nvPr/>
          </p:nvGrpSpPr>
          <p:grpSpPr>
            <a:xfrm>
              <a:off x="5308860" y="2596777"/>
              <a:ext cx="2964466" cy="723900"/>
              <a:chOff x="5308860" y="2596777"/>
              <a:chExt cx="2964466" cy="723900"/>
            </a:xfrm>
          </p:grpSpPr>
          <p:sp>
            <p:nvSpPr>
              <p:cNvPr id="9" name="Content Placeholder 31" descr="Brain with solid fill">
                <a:extLst>
                  <a:ext uri="{FF2B5EF4-FFF2-40B4-BE49-F238E27FC236}">
                    <a16:creationId xmlns:a16="http://schemas.microsoft.com/office/drawing/2014/main" id="{7184348E-7C8D-4CC4-A960-78FEA3B06311}"/>
                  </a:ext>
                </a:extLst>
              </p:cNvPr>
              <p:cNvSpPr/>
              <p:nvPr/>
            </p:nvSpPr>
            <p:spPr>
              <a:xfrm>
                <a:off x="5308860" y="2685328"/>
                <a:ext cx="640737" cy="545809"/>
              </a:xfrm>
              <a:custGeom>
                <a:avLst/>
                <a:gdLst>
                  <a:gd name="connsiteX0" fmla="*/ 624352 w 640737"/>
                  <a:gd name="connsiteY0" fmla="*/ 330284 h 545809"/>
                  <a:gd name="connsiteX1" fmla="*/ 620346 w 640737"/>
                  <a:gd name="connsiteY1" fmla="*/ 218916 h 545809"/>
                  <a:gd name="connsiteX2" fmla="*/ 625154 w 640737"/>
                  <a:gd name="connsiteY2" fmla="*/ 190072 h 545809"/>
                  <a:gd name="connsiteX3" fmla="*/ 548237 w 640737"/>
                  <a:gd name="connsiteY3" fmla="*/ 97132 h 545809"/>
                  <a:gd name="connsiteX4" fmla="*/ 456899 w 640737"/>
                  <a:gd name="connsiteY4" fmla="*/ 32234 h 545809"/>
                  <a:gd name="connsiteX5" fmla="*/ 434465 w 640737"/>
                  <a:gd name="connsiteY5" fmla="*/ 34638 h 545809"/>
                  <a:gd name="connsiteX6" fmla="*/ 367164 w 640737"/>
                  <a:gd name="connsiteY6" fmla="*/ 186 h 545809"/>
                  <a:gd name="connsiteX7" fmla="*/ 295856 w 640737"/>
                  <a:gd name="connsiteY7" fmla="*/ 25023 h 545809"/>
                  <a:gd name="connsiteX8" fmla="*/ 211729 w 640737"/>
                  <a:gd name="connsiteY8" fmla="*/ 12204 h 545809"/>
                  <a:gd name="connsiteX9" fmla="*/ 150036 w 640737"/>
                  <a:gd name="connsiteY9" fmla="*/ 71493 h 545809"/>
                  <a:gd name="connsiteX10" fmla="*/ 144427 w 640737"/>
                  <a:gd name="connsiteY10" fmla="*/ 71493 h 545809"/>
                  <a:gd name="connsiteX11" fmla="*/ 48282 w 640737"/>
                  <a:gd name="connsiteY11" fmla="*/ 166036 h 545809"/>
                  <a:gd name="connsiteX12" fmla="*/ 48282 w 640737"/>
                  <a:gd name="connsiteY12" fmla="*/ 170843 h 545809"/>
                  <a:gd name="connsiteX13" fmla="*/ 209 w 640737"/>
                  <a:gd name="connsiteY13" fmla="*/ 259778 h 545809"/>
                  <a:gd name="connsiteX14" fmla="*/ 99560 w 640737"/>
                  <a:gd name="connsiteY14" fmla="*/ 347911 h 545809"/>
                  <a:gd name="connsiteX15" fmla="*/ 223747 w 640737"/>
                  <a:gd name="connsiteY15" fmla="*/ 347911 h 545809"/>
                  <a:gd name="connsiteX16" fmla="*/ 320694 w 640737"/>
                  <a:gd name="connsiteY16" fmla="*/ 443255 h 545809"/>
                  <a:gd name="connsiteX17" fmla="*/ 320694 w 640737"/>
                  <a:gd name="connsiteY17" fmla="*/ 545810 h 545809"/>
                  <a:gd name="connsiteX18" fmla="*/ 383989 w 640737"/>
                  <a:gd name="connsiteY18" fmla="*/ 545810 h 545809"/>
                  <a:gd name="connsiteX19" fmla="*/ 383989 w 640737"/>
                  <a:gd name="connsiteY19" fmla="*/ 473701 h 545809"/>
                  <a:gd name="connsiteX20" fmla="*/ 383989 w 640737"/>
                  <a:gd name="connsiteY20" fmla="*/ 463285 h 545809"/>
                  <a:gd name="connsiteX21" fmla="*/ 404019 w 640737"/>
                  <a:gd name="connsiteY21" fmla="*/ 371947 h 545809"/>
                  <a:gd name="connsiteX22" fmla="*/ 446484 w 640737"/>
                  <a:gd name="connsiteY22" fmla="*/ 335893 h 545809"/>
                  <a:gd name="connsiteX23" fmla="*/ 477731 w 640737"/>
                  <a:gd name="connsiteY23" fmla="*/ 309453 h 545809"/>
                  <a:gd name="connsiteX24" fmla="*/ 488147 w 640737"/>
                  <a:gd name="connsiteY24" fmla="*/ 290224 h 545809"/>
                  <a:gd name="connsiteX25" fmla="*/ 436068 w 640737"/>
                  <a:gd name="connsiteY25" fmla="*/ 283814 h 545809"/>
                  <a:gd name="connsiteX26" fmla="*/ 417640 w 640737"/>
                  <a:gd name="connsiteY26" fmla="*/ 270194 h 545809"/>
                  <a:gd name="connsiteX27" fmla="*/ 431261 w 640737"/>
                  <a:gd name="connsiteY27" fmla="*/ 251766 h 545809"/>
                  <a:gd name="connsiteX28" fmla="*/ 495357 w 640737"/>
                  <a:gd name="connsiteY28" fmla="*/ 258977 h 545809"/>
                  <a:gd name="connsiteX29" fmla="*/ 496159 w 640737"/>
                  <a:gd name="connsiteY29" fmla="*/ 252567 h 545809"/>
                  <a:gd name="connsiteX30" fmla="*/ 491351 w 640737"/>
                  <a:gd name="connsiteY30" fmla="*/ 214910 h 545809"/>
                  <a:gd name="connsiteX31" fmla="*/ 425652 w 640737"/>
                  <a:gd name="connsiteY31" fmla="*/ 162831 h 545809"/>
                  <a:gd name="connsiteX32" fmla="*/ 409628 w 640737"/>
                  <a:gd name="connsiteY32" fmla="*/ 158024 h 545809"/>
                  <a:gd name="connsiteX33" fmla="*/ 404821 w 640737"/>
                  <a:gd name="connsiteY33" fmla="*/ 156422 h 545809"/>
                  <a:gd name="connsiteX34" fmla="*/ 404019 w 640737"/>
                  <a:gd name="connsiteY34" fmla="*/ 156422 h 545809"/>
                  <a:gd name="connsiteX35" fmla="*/ 385592 w 640737"/>
                  <a:gd name="connsiteY35" fmla="*/ 161229 h 545809"/>
                  <a:gd name="connsiteX36" fmla="*/ 378381 w 640737"/>
                  <a:gd name="connsiteY36" fmla="*/ 162831 h 545809"/>
                  <a:gd name="connsiteX37" fmla="*/ 370369 w 640737"/>
                  <a:gd name="connsiteY37" fmla="*/ 164434 h 545809"/>
                  <a:gd name="connsiteX38" fmla="*/ 351140 w 640737"/>
                  <a:gd name="connsiteY38" fmla="*/ 222922 h 545809"/>
                  <a:gd name="connsiteX39" fmla="*/ 379182 w 640737"/>
                  <a:gd name="connsiteY39" fmla="*/ 277404 h 545809"/>
                  <a:gd name="connsiteX40" fmla="*/ 380784 w 640737"/>
                  <a:gd name="connsiteY40" fmla="*/ 299838 h 545809"/>
                  <a:gd name="connsiteX41" fmla="*/ 359953 w 640737"/>
                  <a:gd name="connsiteY41" fmla="*/ 301441 h 545809"/>
                  <a:gd name="connsiteX42" fmla="*/ 335917 w 640737"/>
                  <a:gd name="connsiteY42" fmla="*/ 271796 h 545809"/>
                  <a:gd name="connsiteX43" fmla="*/ 334314 w 640737"/>
                  <a:gd name="connsiteY43" fmla="*/ 271796 h 545809"/>
                  <a:gd name="connsiteX44" fmla="*/ 265410 w 640737"/>
                  <a:gd name="connsiteY44" fmla="*/ 250163 h 545809"/>
                  <a:gd name="connsiteX45" fmla="*/ 261404 w 640737"/>
                  <a:gd name="connsiteY45" fmla="*/ 228531 h 545809"/>
                  <a:gd name="connsiteX46" fmla="*/ 283037 w 640737"/>
                  <a:gd name="connsiteY46" fmla="*/ 223723 h 545809"/>
                  <a:gd name="connsiteX47" fmla="*/ 323097 w 640737"/>
                  <a:gd name="connsiteY47" fmla="*/ 237344 h 545809"/>
                  <a:gd name="connsiteX48" fmla="*/ 319892 w 640737"/>
                  <a:gd name="connsiteY48" fmla="*/ 224525 h 545809"/>
                  <a:gd name="connsiteX49" fmla="*/ 328706 w 640737"/>
                  <a:gd name="connsiteY49" fmla="*/ 172446 h 545809"/>
                  <a:gd name="connsiteX50" fmla="*/ 295856 w 640737"/>
                  <a:gd name="connsiteY50" fmla="*/ 174850 h 545809"/>
                  <a:gd name="connsiteX51" fmla="*/ 267013 w 640737"/>
                  <a:gd name="connsiteY51" fmla="*/ 172446 h 545809"/>
                  <a:gd name="connsiteX52" fmla="*/ 197307 w 640737"/>
                  <a:gd name="connsiteY52" fmla="*/ 216512 h 545809"/>
                  <a:gd name="connsiteX53" fmla="*/ 127602 w 640737"/>
                  <a:gd name="connsiteY53" fmla="*/ 297435 h 545809"/>
                  <a:gd name="connsiteX54" fmla="*/ 111578 w 640737"/>
                  <a:gd name="connsiteY54" fmla="*/ 313459 h 545809"/>
                  <a:gd name="connsiteX55" fmla="*/ 95553 w 640737"/>
                  <a:gd name="connsiteY55" fmla="*/ 297435 h 545809"/>
                  <a:gd name="connsiteX56" fmla="*/ 133210 w 640737"/>
                  <a:gd name="connsiteY56" fmla="*/ 219717 h 545809"/>
                  <a:gd name="connsiteX57" fmla="*/ 83535 w 640737"/>
                  <a:gd name="connsiteY57" fmla="*/ 194880 h 545809"/>
                  <a:gd name="connsiteX58" fmla="*/ 85939 w 640737"/>
                  <a:gd name="connsiteY58" fmla="*/ 172446 h 545809"/>
                  <a:gd name="connsiteX59" fmla="*/ 108373 w 640737"/>
                  <a:gd name="connsiteY59" fmla="*/ 174048 h 545809"/>
                  <a:gd name="connsiteX60" fmla="*/ 159650 w 640737"/>
                  <a:gd name="connsiteY60" fmla="*/ 188470 h 545809"/>
                  <a:gd name="connsiteX61" fmla="*/ 232560 w 640737"/>
                  <a:gd name="connsiteY61" fmla="*/ 161229 h 545809"/>
                  <a:gd name="connsiteX62" fmla="*/ 178078 w 640737"/>
                  <a:gd name="connsiteY62" fmla="*/ 111554 h 545809"/>
                  <a:gd name="connsiteX63" fmla="*/ 183687 w 640737"/>
                  <a:gd name="connsiteY63" fmla="*/ 89921 h 545809"/>
                  <a:gd name="connsiteX64" fmla="*/ 205319 w 640737"/>
                  <a:gd name="connsiteY64" fmla="*/ 95530 h 545809"/>
                  <a:gd name="connsiteX65" fmla="*/ 359152 w 640737"/>
                  <a:gd name="connsiteY65" fmla="*/ 132385 h 545809"/>
                  <a:gd name="connsiteX66" fmla="*/ 335115 w 640737"/>
                  <a:gd name="connsiteY66" fmla="*/ 70692 h 545809"/>
                  <a:gd name="connsiteX67" fmla="*/ 351941 w 640737"/>
                  <a:gd name="connsiteY67" fmla="*/ 55469 h 545809"/>
                  <a:gd name="connsiteX68" fmla="*/ 367164 w 640737"/>
                  <a:gd name="connsiteY68" fmla="*/ 72295 h 545809"/>
                  <a:gd name="connsiteX69" fmla="*/ 417640 w 640737"/>
                  <a:gd name="connsiteY69" fmla="*/ 125174 h 545809"/>
                  <a:gd name="connsiteX70" fmla="*/ 432062 w 640737"/>
                  <a:gd name="connsiteY70" fmla="*/ 129181 h 545809"/>
                  <a:gd name="connsiteX71" fmla="*/ 480134 w 640737"/>
                  <a:gd name="connsiteY71" fmla="*/ 88319 h 545809"/>
                  <a:gd name="connsiteX72" fmla="*/ 500165 w 640737"/>
                  <a:gd name="connsiteY72" fmla="*/ 100337 h 545809"/>
                  <a:gd name="connsiteX73" fmla="*/ 488147 w 640737"/>
                  <a:gd name="connsiteY73" fmla="*/ 120367 h 545809"/>
                  <a:gd name="connsiteX74" fmla="*/ 462508 w 640737"/>
                  <a:gd name="connsiteY74" fmla="*/ 141199 h 545809"/>
                  <a:gd name="connsiteX75" fmla="*/ 462508 w 640737"/>
                  <a:gd name="connsiteY75" fmla="*/ 142801 h 545809"/>
                  <a:gd name="connsiteX76" fmla="*/ 520195 w 640737"/>
                  <a:gd name="connsiteY76" fmla="*/ 202091 h 545809"/>
                  <a:gd name="connsiteX77" fmla="*/ 525002 w 640737"/>
                  <a:gd name="connsiteY77" fmla="*/ 221320 h 545809"/>
                  <a:gd name="connsiteX78" fmla="*/ 532213 w 640737"/>
                  <a:gd name="connsiteY78" fmla="*/ 211705 h 545809"/>
                  <a:gd name="connsiteX79" fmla="*/ 543430 w 640737"/>
                  <a:gd name="connsiteY79" fmla="*/ 174048 h 545809"/>
                  <a:gd name="connsiteX80" fmla="*/ 553846 w 640737"/>
                  <a:gd name="connsiteY80" fmla="*/ 161229 h 545809"/>
                  <a:gd name="connsiteX81" fmla="*/ 569870 w 640737"/>
                  <a:gd name="connsiteY81" fmla="*/ 164434 h 545809"/>
                  <a:gd name="connsiteX82" fmla="*/ 574677 w 640737"/>
                  <a:gd name="connsiteY82" fmla="*/ 180458 h 545809"/>
                  <a:gd name="connsiteX83" fmla="*/ 559454 w 640737"/>
                  <a:gd name="connsiteY83" fmla="*/ 226928 h 545809"/>
                  <a:gd name="connsiteX84" fmla="*/ 525002 w 640737"/>
                  <a:gd name="connsiteY84" fmla="*/ 259778 h 545809"/>
                  <a:gd name="connsiteX85" fmla="*/ 507376 w 640737"/>
                  <a:gd name="connsiteY85" fmla="*/ 317465 h 545809"/>
                  <a:gd name="connsiteX86" fmla="*/ 542629 w 640737"/>
                  <a:gd name="connsiteY86" fmla="*/ 347911 h 545809"/>
                  <a:gd name="connsiteX87" fmla="*/ 550641 w 640737"/>
                  <a:gd name="connsiteY87" fmla="*/ 362333 h 545809"/>
                  <a:gd name="connsiteX88" fmla="*/ 541828 w 640737"/>
                  <a:gd name="connsiteY88" fmla="*/ 375953 h 545809"/>
                  <a:gd name="connsiteX89" fmla="*/ 525803 w 640737"/>
                  <a:gd name="connsiteY89" fmla="*/ 375152 h 545809"/>
                  <a:gd name="connsiteX90" fmla="*/ 488147 w 640737"/>
                  <a:gd name="connsiteY90" fmla="*/ 343104 h 545809"/>
                  <a:gd name="connsiteX91" fmla="*/ 463309 w 640737"/>
                  <a:gd name="connsiteY91" fmla="*/ 361532 h 545809"/>
                  <a:gd name="connsiteX92" fmla="*/ 427255 w 640737"/>
                  <a:gd name="connsiteY92" fmla="*/ 391978 h 545809"/>
                  <a:gd name="connsiteX93" fmla="*/ 415236 w 640737"/>
                  <a:gd name="connsiteY93" fmla="*/ 462484 h 545809"/>
                  <a:gd name="connsiteX94" fmla="*/ 415236 w 640737"/>
                  <a:gd name="connsiteY94" fmla="*/ 473701 h 545809"/>
                  <a:gd name="connsiteX95" fmla="*/ 415236 w 640737"/>
                  <a:gd name="connsiteY95" fmla="*/ 545810 h 545809"/>
                  <a:gd name="connsiteX96" fmla="*/ 479333 w 640737"/>
                  <a:gd name="connsiteY96" fmla="*/ 545810 h 545809"/>
                  <a:gd name="connsiteX97" fmla="*/ 535418 w 640737"/>
                  <a:gd name="connsiteY97" fmla="*/ 434442 h 545809"/>
                  <a:gd name="connsiteX98" fmla="*/ 623551 w 640737"/>
                  <a:gd name="connsiteY98" fmla="*/ 340700 h 545809"/>
                  <a:gd name="connsiteX99" fmla="*/ 624352 w 640737"/>
                  <a:gd name="connsiteY99" fmla="*/ 330284 h 545809"/>
                  <a:gd name="connsiteX100" fmla="*/ 624352 w 640737"/>
                  <a:gd name="connsiteY100" fmla="*/ 330284 h 54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40737" h="545809">
                    <a:moveTo>
                      <a:pt x="624352" y="330284"/>
                    </a:moveTo>
                    <a:cubicBezTo>
                      <a:pt x="647587" y="296634"/>
                      <a:pt x="645985" y="250965"/>
                      <a:pt x="620346" y="218916"/>
                    </a:cubicBezTo>
                    <a:cubicBezTo>
                      <a:pt x="623551" y="209302"/>
                      <a:pt x="625154" y="199687"/>
                      <a:pt x="625154" y="190072"/>
                    </a:cubicBezTo>
                    <a:cubicBezTo>
                      <a:pt x="625154" y="144404"/>
                      <a:pt x="592304" y="105945"/>
                      <a:pt x="548237" y="97132"/>
                    </a:cubicBezTo>
                    <a:cubicBezTo>
                      <a:pt x="534617" y="57873"/>
                      <a:pt x="498562" y="32234"/>
                      <a:pt x="456899" y="32234"/>
                    </a:cubicBezTo>
                    <a:cubicBezTo>
                      <a:pt x="449688" y="32234"/>
                      <a:pt x="441676" y="33035"/>
                      <a:pt x="434465" y="34638"/>
                    </a:cubicBezTo>
                    <a:cubicBezTo>
                      <a:pt x="417640" y="14607"/>
                      <a:pt x="392803" y="2589"/>
                      <a:pt x="367164" y="186"/>
                    </a:cubicBezTo>
                    <a:cubicBezTo>
                      <a:pt x="340724" y="-1417"/>
                      <a:pt x="315085" y="7397"/>
                      <a:pt x="295856" y="25023"/>
                    </a:cubicBezTo>
                    <a:cubicBezTo>
                      <a:pt x="271019" y="8198"/>
                      <a:pt x="239771" y="3390"/>
                      <a:pt x="211729" y="12204"/>
                    </a:cubicBezTo>
                    <a:cubicBezTo>
                      <a:pt x="182885" y="21017"/>
                      <a:pt x="160452" y="42650"/>
                      <a:pt x="150036" y="71493"/>
                    </a:cubicBezTo>
                    <a:cubicBezTo>
                      <a:pt x="148433" y="71493"/>
                      <a:pt x="146030" y="71493"/>
                      <a:pt x="144427" y="71493"/>
                    </a:cubicBezTo>
                    <a:cubicBezTo>
                      <a:pt x="91547" y="71493"/>
                      <a:pt x="49083" y="113156"/>
                      <a:pt x="48282" y="166036"/>
                    </a:cubicBezTo>
                    <a:cubicBezTo>
                      <a:pt x="48282" y="167639"/>
                      <a:pt x="48282" y="169241"/>
                      <a:pt x="48282" y="170843"/>
                    </a:cubicBezTo>
                    <a:cubicBezTo>
                      <a:pt x="16234" y="188470"/>
                      <a:pt x="-2194" y="222922"/>
                      <a:pt x="209" y="259778"/>
                    </a:cubicBezTo>
                    <a:cubicBezTo>
                      <a:pt x="3414" y="310254"/>
                      <a:pt x="48282" y="347911"/>
                      <a:pt x="99560" y="347911"/>
                    </a:cubicBezTo>
                    <a:lnTo>
                      <a:pt x="223747" y="347911"/>
                    </a:lnTo>
                    <a:cubicBezTo>
                      <a:pt x="276627" y="347911"/>
                      <a:pt x="319892" y="390375"/>
                      <a:pt x="320694" y="443255"/>
                    </a:cubicBezTo>
                    <a:lnTo>
                      <a:pt x="320694" y="545810"/>
                    </a:lnTo>
                    <a:lnTo>
                      <a:pt x="383989" y="545810"/>
                    </a:lnTo>
                    <a:lnTo>
                      <a:pt x="383989" y="473701"/>
                    </a:lnTo>
                    <a:cubicBezTo>
                      <a:pt x="383989" y="470496"/>
                      <a:pt x="383989" y="466490"/>
                      <a:pt x="383989" y="463285"/>
                    </a:cubicBezTo>
                    <a:cubicBezTo>
                      <a:pt x="383989" y="433640"/>
                      <a:pt x="383188" y="395984"/>
                      <a:pt x="404019" y="371947"/>
                    </a:cubicBezTo>
                    <a:cubicBezTo>
                      <a:pt x="416839" y="358327"/>
                      <a:pt x="431261" y="346309"/>
                      <a:pt x="446484" y="335893"/>
                    </a:cubicBezTo>
                    <a:cubicBezTo>
                      <a:pt x="458502" y="328682"/>
                      <a:pt x="468918" y="319869"/>
                      <a:pt x="477731" y="309453"/>
                    </a:cubicBezTo>
                    <a:cubicBezTo>
                      <a:pt x="481737" y="303043"/>
                      <a:pt x="485743" y="296634"/>
                      <a:pt x="488147" y="290224"/>
                    </a:cubicBezTo>
                    <a:cubicBezTo>
                      <a:pt x="471321" y="283814"/>
                      <a:pt x="453694" y="281411"/>
                      <a:pt x="436068" y="283814"/>
                    </a:cubicBezTo>
                    <a:cubicBezTo>
                      <a:pt x="427255" y="284615"/>
                      <a:pt x="419242" y="279007"/>
                      <a:pt x="417640" y="270194"/>
                    </a:cubicBezTo>
                    <a:cubicBezTo>
                      <a:pt x="416839" y="261380"/>
                      <a:pt x="422447" y="253368"/>
                      <a:pt x="431261" y="251766"/>
                    </a:cubicBezTo>
                    <a:cubicBezTo>
                      <a:pt x="452893" y="248561"/>
                      <a:pt x="474526" y="250965"/>
                      <a:pt x="495357" y="258977"/>
                    </a:cubicBezTo>
                    <a:cubicBezTo>
                      <a:pt x="495357" y="256573"/>
                      <a:pt x="495357" y="254971"/>
                      <a:pt x="496159" y="252567"/>
                    </a:cubicBezTo>
                    <a:cubicBezTo>
                      <a:pt x="496960" y="239748"/>
                      <a:pt x="495357" y="226928"/>
                      <a:pt x="491351" y="214910"/>
                    </a:cubicBezTo>
                    <a:cubicBezTo>
                      <a:pt x="480134" y="186066"/>
                      <a:pt x="452092" y="173247"/>
                      <a:pt x="425652" y="162831"/>
                    </a:cubicBezTo>
                    <a:cubicBezTo>
                      <a:pt x="420845" y="161229"/>
                      <a:pt x="416038" y="159627"/>
                      <a:pt x="409628" y="158024"/>
                    </a:cubicBezTo>
                    <a:lnTo>
                      <a:pt x="404821" y="156422"/>
                    </a:lnTo>
                    <a:lnTo>
                      <a:pt x="404019" y="156422"/>
                    </a:lnTo>
                    <a:cubicBezTo>
                      <a:pt x="397610" y="157223"/>
                      <a:pt x="392001" y="158825"/>
                      <a:pt x="385592" y="161229"/>
                    </a:cubicBezTo>
                    <a:lnTo>
                      <a:pt x="378381" y="162831"/>
                    </a:lnTo>
                    <a:lnTo>
                      <a:pt x="370369" y="164434"/>
                    </a:lnTo>
                    <a:cubicBezTo>
                      <a:pt x="356748" y="180458"/>
                      <a:pt x="349537" y="201289"/>
                      <a:pt x="351140" y="222922"/>
                    </a:cubicBezTo>
                    <a:cubicBezTo>
                      <a:pt x="352742" y="244555"/>
                      <a:pt x="363158" y="263784"/>
                      <a:pt x="379182" y="277404"/>
                    </a:cubicBezTo>
                    <a:cubicBezTo>
                      <a:pt x="385592" y="283013"/>
                      <a:pt x="385592" y="292627"/>
                      <a:pt x="380784" y="299838"/>
                    </a:cubicBezTo>
                    <a:cubicBezTo>
                      <a:pt x="375977" y="305447"/>
                      <a:pt x="366363" y="306248"/>
                      <a:pt x="359953" y="301441"/>
                    </a:cubicBezTo>
                    <a:cubicBezTo>
                      <a:pt x="350338" y="293429"/>
                      <a:pt x="342326" y="283013"/>
                      <a:pt x="335917" y="271796"/>
                    </a:cubicBezTo>
                    <a:lnTo>
                      <a:pt x="334314" y="271796"/>
                    </a:lnTo>
                    <a:cubicBezTo>
                      <a:pt x="311880" y="267790"/>
                      <a:pt x="286242" y="263784"/>
                      <a:pt x="265410" y="250163"/>
                    </a:cubicBezTo>
                    <a:cubicBezTo>
                      <a:pt x="258199" y="245356"/>
                      <a:pt x="256597" y="235741"/>
                      <a:pt x="261404" y="228531"/>
                    </a:cubicBezTo>
                    <a:cubicBezTo>
                      <a:pt x="266211" y="221320"/>
                      <a:pt x="275826" y="218916"/>
                      <a:pt x="283037" y="223723"/>
                    </a:cubicBezTo>
                    <a:cubicBezTo>
                      <a:pt x="295055" y="230934"/>
                      <a:pt x="308675" y="235741"/>
                      <a:pt x="323097" y="237344"/>
                    </a:cubicBezTo>
                    <a:cubicBezTo>
                      <a:pt x="321495" y="233338"/>
                      <a:pt x="320694" y="229332"/>
                      <a:pt x="319892" y="224525"/>
                    </a:cubicBezTo>
                    <a:cubicBezTo>
                      <a:pt x="318290" y="206898"/>
                      <a:pt x="321495" y="188470"/>
                      <a:pt x="328706" y="172446"/>
                    </a:cubicBezTo>
                    <a:cubicBezTo>
                      <a:pt x="317489" y="174048"/>
                      <a:pt x="307073" y="174850"/>
                      <a:pt x="295856" y="174850"/>
                    </a:cubicBezTo>
                    <a:cubicBezTo>
                      <a:pt x="286242" y="174850"/>
                      <a:pt x="276627" y="174048"/>
                      <a:pt x="267013" y="172446"/>
                    </a:cubicBezTo>
                    <a:cubicBezTo>
                      <a:pt x="249386" y="194079"/>
                      <a:pt x="224548" y="210103"/>
                      <a:pt x="197307" y="216512"/>
                    </a:cubicBezTo>
                    <a:cubicBezTo>
                      <a:pt x="161253" y="234940"/>
                      <a:pt x="127602" y="258175"/>
                      <a:pt x="127602" y="297435"/>
                    </a:cubicBezTo>
                    <a:cubicBezTo>
                      <a:pt x="127602" y="306248"/>
                      <a:pt x="120391" y="313459"/>
                      <a:pt x="111578" y="313459"/>
                    </a:cubicBezTo>
                    <a:cubicBezTo>
                      <a:pt x="102764" y="313459"/>
                      <a:pt x="95553" y="306248"/>
                      <a:pt x="95553" y="297435"/>
                    </a:cubicBezTo>
                    <a:cubicBezTo>
                      <a:pt x="96355" y="266989"/>
                      <a:pt x="109975" y="238946"/>
                      <a:pt x="133210" y="219717"/>
                    </a:cubicBezTo>
                    <a:cubicBezTo>
                      <a:pt x="113981" y="217314"/>
                      <a:pt x="96355" y="209302"/>
                      <a:pt x="83535" y="194880"/>
                    </a:cubicBezTo>
                    <a:cubicBezTo>
                      <a:pt x="77927" y="187669"/>
                      <a:pt x="79529" y="178054"/>
                      <a:pt x="85939" y="172446"/>
                    </a:cubicBezTo>
                    <a:cubicBezTo>
                      <a:pt x="92349" y="166837"/>
                      <a:pt x="102764" y="167639"/>
                      <a:pt x="108373" y="174048"/>
                    </a:cubicBezTo>
                    <a:cubicBezTo>
                      <a:pt x="114782" y="182060"/>
                      <a:pt x="133210" y="189271"/>
                      <a:pt x="159650" y="188470"/>
                    </a:cubicBezTo>
                    <a:cubicBezTo>
                      <a:pt x="186090" y="188470"/>
                      <a:pt x="212530" y="178856"/>
                      <a:pt x="232560" y="161229"/>
                    </a:cubicBezTo>
                    <a:cubicBezTo>
                      <a:pt x="209325" y="151614"/>
                      <a:pt x="190096" y="133988"/>
                      <a:pt x="178078" y="111554"/>
                    </a:cubicBezTo>
                    <a:cubicBezTo>
                      <a:pt x="173271" y="103542"/>
                      <a:pt x="176476" y="93927"/>
                      <a:pt x="183687" y="89921"/>
                    </a:cubicBezTo>
                    <a:cubicBezTo>
                      <a:pt x="191699" y="85114"/>
                      <a:pt x="201313" y="88319"/>
                      <a:pt x="205319" y="95530"/>
                    </a:cubicBezTo>
                    <a:cubicBezTo>
                      <a:pt x="229356" y="138795"/>
                      <a:pt x="279832" y="150813"/>
                      <a:pt x="359152" y="132385"/>
                    </a:cubicBezTo>
                    <a:cubicBezTo>
                      <a:pt x="344730" y="120367"/>
                      <a:pt x="334314" y="101138"/>
                      <a:pt x="335115" y="70692"/>
                    </a:cubicBezTo>
                    <a:cubicBezTo>
                      <a:pt x="335115" y="61879"/>
                      <a:pt x="343127" y="54668"/>
                      <a:pt x="351941" y="55469"/>
                    </a:cubicBezTo>
                    <a:cubicBezTo>
                      <a:pt x="360754" y="55469"/>
                      <a:pt x="367965" y="63481"/>
                      <a:pt x="367164" y="72295"/>
                    </a:cubicBezTo>
                    <a:cubicBezTo>
                      <a:pt x="365561" y="108349"/>
                      <a:pt x="385592" y="115560"/>
                      <a:pt x="417640" y="125174"/>
                    </a:cubicBezTo>
                    <a:cubicBezTo>
                      <a:pt x="422447" y="126777"/>
                      <a:pt x="427255" y="127578"/>
                      <a:pt x="432062" y="129181"/>
                    </a:cubicBezTo>
                    <a:cubicBezTo>
                      <a:pt x="440875" y="109150"/>
                      <a:pt x="458502" y="93927"/>
                      <a:pt x="480134" y="88319"/>
                    </a:cubicBezTo>
                    <a:cubicBezTo>
                      <a:pt x="488948" y="85915"/>
                      <a:pt x="497761" y="91524"/>
                      <a:pt x="500165" y="100337"/>
                    </a:cubicBezTo>
                    <a:cubicBezTo>
                      <a:pt x="502568" y="109150"/>
                      <a:pt x="496960" y="117964"/>
                      <a:pt x="488147" y="120367"/>
                    </a:cubicBezTo>
                    <a:cubicBezTo>
                      <a:pt x="476930" y="123572"/>
                      <a:pt x="468116" y="130783"/>
                      <a:pt x="462508" y="141199"/>
                    </a:cubicBezTo>
                    <a:cubicBezTo>
                      <a:pt x="462508" y="142000"/>
                      <a:pt x="462508" y="142000"/>
                      <a:pt x="462508" y="142801"/>
                    </a:cubicBezTo>
                    <a:cubicBezTo>
                      <a:pt x="487345" y="154819"/>
                      <a:pt x="508978" y="172446"/>
                      <a:pt x="520195" y="202091"/>
                    </a:cubicBezTo>
                    <a:cubicBezTo>
                      <a:pt x="522599" y="208500"/>
                      <a:pt x="524201" y="214910"/>
                      <a:pt x="525002" y="221320"/>
                    </a:cubicBezTo>
                    <a:cubicBezTo>
                      <a:pt x="528207" y="218916"/>
                      <a:pt x="530611" y="215711"/>
                      <a:pt x="532213" y="211705"/>
                    </a:cubicBezTo>
                    <a:cubicBezTo>
                      <a:pt x="537822" y="199687"/>
                      <a:pt x="541828" y="187669"/>
                      <a:pt x="543430" y="174048"/>
                    </a:cubicBezTo>
                    <a:cubicBezTo>
                      <a:pt x="544231" y="168440"/>
                      <a:pt x="548237" y="163633"/>
                      <a:pt x="553846" y="161229"/>
                    </a:cubicBezTo>
                    <a:cubicBezTo>
                      <a:pt x="559454" y="158825"/>
                      <a:pt x="565864" y="160428"/>
                      <a:pt x="569870" y="164434"/>
                    </a:cubicBezTo>
                    <a:cubicBezTo>
                      <a:pt x="574677" y="168440"/>
                      <a:pt x="576280" y="174048"/>
                      <a:pt x="574677" y="180458"/>
                    </a:cubicBezTo>
                    <a:cubicBezTo>
                      <a:pt x="572274" y="196482"/>
                      <a:pt x="567466" y="212506"/>
                      <a:pt x="559454" y="226928"/>
                    </a:cubicBezTo>
                    <a:cubicBezTo>
                      <a:pt x="551442" y="240549"/>
                      <a:pt x="539424" y="251766"/>
                      <a:pt x="525002" y="259778"/>
                    </a:cubicBezTo>
                    <a:cubicBezTo>
                      <a:pt x="523400" y="279808"/>
                      <a:pt x="516990" y="299838"/>
                      <a:pt x="507376" y="317465"/>
                    </a:cubicBezTo>
                    <a:cubicBezTo>
                      <a:pt x="517791" y="329483"/>
                      <a:pt x="529008" y="339899"/>
                      <a:pt x="542629" y="347911"/>
                    </a:cubicBezTo>
                    <a:cubicBezTo>
                      <a:pt x="547436" y="351116"/>
                      <a:pt x="550641" y="356724"/>
                      <a:pt x="550641" y="362333"/>
                    </a:cubicBezTo>
                    <a:cubicBezTo>
                      <a:pt x="550641" y="367941"/>
                      <a:pt x="547436" y="373550"/>
                      <a:pt x="541828" y="375953"/>
                    </a:cubicBezTo>
                    <a:cubicBezTo>
                      <a:pt x="536219" y="378357"/>
                      <a:pt x="530611" y="378357"/>
                      <a:pt x="525803" y="375152"/>
                    </a:cubicBezTo>
                    <a:cubicBezTo>
                      <a:pt x="512183" y="366339"/>
                      <a:pt x="499364" y="355122"/>
                      <a:pt x="488147" y="343104"/>
                    </a:cubicBezTo>
                    <a:cubicBezTo>
                      <a:pt x="480134" y="349513"/>
                      <a:pt x="471321" y="355923"/>
                      <a:pt x="463309" y="361532"/>
                    </a:cubicBezTo>
                    <a:cubicBezTo>
                      <a:pt x="449688" y="370345"/>
                      <a:pt x="437670" y="379959"/>
                      <a:pt x="427255" y="391978"/>
                    </a:cubicBezTo>
                    <a:cubicBezTo>
                      <a:pt x="414435" y="407201"/>
                      <a:pt x="415236" y="436845"/>
                      <a:pt x="415236" y="462484"/>
                    </a:cubicBezTo>
                    <a:cubicBezTo>
                      <a:pt x="415236" y="466490"/>
                      <a:pt x="415236" y="469695"/>
                      <a:pt x="415236" y="473701"/>
                    </a:cubicBezTo>
                    <a:lnTo>
                      <a:pt x="415236" y="545810"/>
                    </a:lnTo>
                    <a:lnTo>
                      <a:pt x="479333" y="545810"/>
                    </a:lnTo>
                    <a:cubicBezTo>
                      <a:pt x="479333" y="441653"/>
                      <a:pt x="529008" y="436044"/>
                      <a:pt x="535418" y="434442"/>
                    </a:cubicBezTo>
                    <a:cubicBezTo>
                      <a:pt x="556249" y="428833"/>
                      <a:pt x="611533" y="399990"/>
                      <a:pt x="623551" y="340700"/>
                    </a:cubicBezTo>
                    <a:cubicBezTo>
                      <a:pt x="625154" y="337495"/>
                      <a:pt x="624352" y="333489"/>
                      <a:pt x="624352" y="330284"/>
                    </a:cubicBezTo>
                    <a:cubicBezTo>
                      <a:pt x="623551" y="330284"/>
                      <a:pt x="623551" y="330284"/>
                      <a:pt x="624352" y="330284"/>
                    </a:cubicBezTo>
                    <a:close/>
                  </a:path>
                </a:pathLst>
              </a:custGeom>
              <a:solidFill>
                <a:srgbClr val="FF6699"/>
              </a:solidFill>
              <a:ln w="7938" cap="flat">
                <a:solidFill>
                  <a:schemeClr val="tx1"/>
                </a:solid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9673B7AA-1DC8-4E08-8104-876C47734184}"/>
                  </a:ext>
                </a:extLst>
              </p:cNvPr>
              <p:cNvGrpSpPr/>
              <p:nvPr/>
            </p:nvGrpSpPr>
            <p:grpSpPr>
              <a:xfrm>
                <a:off x="7549426" y="2596777"/>
                <a:ext cx="723900" cy="723900"/>
                <a:chOff x="7549426" y="2596777"/>
                <a:chExt cx="723900" cy="723900"/>
              </a:xfrm>
            </p:grpSpPr>
            <p:sp>
              <p:nvSpPr>
                <p:cNvPr id="12" name="Freeform: Shape 11">
                  <a:extLst>
                    <a:ext uri="{FF2B5EF4-FFF2-40B4-BE49-F238E27FC236}">
                      <a16:creationId xmlns:a16="http://schemas.microsoft.com/office/drawing/2014/main" id="{13308111-08E7-435D-AC5F-1613B9107037}"/>
                    </a:ext>
                  </a:extLst>
                </p:cNvPr>
                <p:cNvSpPr/>
                <p:nvPr/>
              </p:nvSpPr>
              <p:spPr>
                <a:xfrm>
                  <a:off x="7549426"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FFAF4A8-E512-4C16-A420-D03BA308EA0E}"/>
                    </a:ext>
                  </a:extLst>
                </p:cNvPr>
                <p:cNvSpPr/>
                <p:nvPr/>
              </p:nvSpPr>
              <p:spPr>
                <a:xfrm>
                  <a:off x="7549426"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E969D6E-4459-4DA0-B291-D904D2AA8740}"/>
                    </a:ext>
                  </a:extLst>
                </p:cNvPr>
                <p:cNvSpPr/>
                <p:nvPr/>
              </p:nvSpPr>
              <p:spPr>
                <a:xfrm>
                  <a:off x="7549426"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DA8464-AD8B-411E-9C16-121BAFA2A676}"/>
                    </a:ext>
                  </a:extLst>
                </p:cNvPr>
                <p:cNvSpPr/>
                <p:nvPr/>
              </p:nvSpPr>
              <p:spPr>
                <a:xfrm>
                  <a:off x="7549426"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2A2D3F9-F7C9-4735-8318-D366D9692B94}"/>
                    </a:ext>
                  </a:extLst>
                </p:cNvPr>
                <p:cNvSpPr/>
                <p:nvPr/>
              </p:nvSpPr>
              <p:spPr>
                <a:xfrm>
                  <a:off x="7549426"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D8F192A-EEA2-46CF-8876-0D06D5ACF225}"/>
                    </a:ext>
                  </a:extLst>
                </p:cNvPr>
                <p:cNvSpPr/>
                <p:nvPr/>
              </p:nvSpPr>
              <p:spPr>
                <a:xfrm>
                  <a:off x="7549426"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A9AD88E-3DD3-409E-9A06-FFD0F9A509DD}"/>
                    </a:ext>
                  </a:extLst>
                </p:cNvPr>
                <p:cNvSpPr/>
                <p:nvPr/>
              </p:nvSpPr>
              <p:spPr>
                <a:xfrm>
                  <a:off x="8206651"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11888D3-EB31-4292-96F4-0F4581E1A9DA}"/>
                    </a:ext>
                  </a:extLst>
                </p:cNvPr>
                <p:cNvSpPr/>
                <p:nvPr/>
              </p:nvSpPr>
              <p:spPr>
                <a:xfrm>
                  <a:off x="8206651"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9154A21-10E0-4151-8242-6B49D5C08EC3}"/>
                    </a:ext>
                  </a:extLst>
                </p:cNvPr>
                <p:cNvSpPr/>
                <p:nvPr/>
              </p:nvSpPr>
              <p:spPr>
                <a:xfrm>
                  <a:off x="8206651"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7C70432-2F98-4F0E-BD7D-862E9E9FAE2D}"/>
                    </a:ext>
                  </a:extLst>
                </p:cNvPr>
                <p:cNvSpPr/>
                <p:nvPr/>
              </p:nvSpPr>
              <p:spPr>
                <a:xfrm>
                  <a:off x="8206651"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3D04FE8-5AFE-4BE5-8187-88D25F17044C}"/>
                    </a:ext>
                  </a:extLst>
                </p:cNvPr>
                <p:cNvSpPr/>
                <p:nvPr/>
              </p:nvSpPr>
              <p:spPr>
                <a:xfrm>
                  <a:off x="8206651"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9E51045-8DC2-4C0C-ABF9-3A66647D90C9}"/>
                    </a:ext>
                  </a:extLst>
                </p:cNvPr>
                <p:cNvSpPr/>
                <p:nvPr/>
              </p:nvSpPr>
              <p:spPr>
                <a:xfrm>
                  <a:off x="8206651"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8F1514-EE0F-47B7-86AE-9463E2823899}"/>
                    </a:ext>
                  </a:extLst>
                </p:cNvPr>
                <p:cNvSpPr/>
                <p:nvPr/>
              </p:nvSpPr>
              <p:spPr>
                <a:xfrm>
                  <a:off x="79304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DCFBFC-FC9B-4C81-8F24-B0A5DD080F77}"/>
                    </a:ext>
                  </a:extLst>
                </p:cNvPr>
                <p:cNvSpPr/>
                <p:nvPr/>
              </p:nvSpPr>
              <p:spPr>
                <a:xfrm>
                  <a:off x="8082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A11B4B8-BB09-456D-9B43-F6D1FE2D9BB8}"/>
                    </a:ext>
                  </a:extLst>
                </p:cNvPr>
                <p:cNvSpPr/>
                <p:nvPr/>
              </p:nvSpPr>
              <p:spPr>
                <a:xfrm>
                  <a:off x="80066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F560E54-1C32-4A80-A2A9-DBB1F0165B61}"/>
                    </a:ext>
                  </a:extLst>
                </p:cNvPr>
                <p:cNvSpPr/>
                <p:nvPr/>
              </p:nvSpPr>
              <p:spPr>
                <a:xfrm>
                  <a:off x="78542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699F5A0-2617-40C6-B911-CACC2F5FEC16}"/>
                    </a:ext>
                  </a:extLst>
                </p:cNvPr>
                <p:cNvSpPr/>
                <p:nvPr/>
              </p:nvSpPr>
              <p:spPr>
                <a:xfrm>
                  <a:off x="7701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1DD17EA-903A-46F3-8252-65995BA8FD33}"/>
                    </a:ext>
                  </a:extLst>
                </p:cNvPr>
                <p:cNvSpPr/>
                <p:nvPr/>
              </p:nvSpPr>
              <p:spPr>
                <a:xfrm>
                  <a:off x="77780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7A39CF0-C478-4D5B-A0C0-10E4342EA9F8}"/>
                    </a:ext>
                  </a:extLst>
                </p:cNvPr>
                <p:cNvSpPr/>
                <p:nvPr/>
              </p:nvSpPr>
              <p:spPr>
                <a:xfrm>
                  <a:off x="77780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2D8B939-3C9C-431A-89E2-0D32723FAD31}"/>
                    </a:ext>
                  </a:extLst>
                </p:cNvPr>
                <p:cNvSpPr/>
                <p:nvPr/>
              </p:nvSpPr>
              <p:spPr>
                <a:xfrm>
                  <a:off x="7701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AEC5DD2-BDB6-45B5-851B-3255C616C3FB}"/>
                    </a:ext>
                  </a:extLst>
                </p:cNvPr>
                <p:cNvSpPr/>
                <p:nvPr/>
              </p:nvSpPr>
              <p:spPr>
                <a:xfrm>
                  <a:off x="78542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D7FA2BE-DA72-4F73-BA9C-23B5CDEB23B4}"/>
                    </a:ext>
                  </a:extLst>
                </p:cNvPr>
                <p:cNvSpPr/>
                <p:nvPr/>
              </p:nvSpPr>
              <p:spPr>
                <a:xfrm>
                  <a:off x="79304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09FF19-A95C-47A9-B2ED-41FD71884A65}"/>
                    </a:ext>
                  </a:extLst>
                </p:cNvPr>
                <p:cNvSpPr/>
                <p:nvPr/>
              </p:nvSpPr>
              <p:spPr>
                <a:xfrm>
                  <a:off x="80066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49795D0-31A2-47DA-9474-D9597C50BE4A}"/>
                    </a:ext>
                  </a:extLst>
                </p:cNvPr>
                <p:cNvSpPr/>
                <p:nvPr/>
              </p:nvSpPr>
              <p:spPr>
                <a:xfrm>
                  <a:off x="8082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9E934BA-4973-43B0-A7D8-EEF54A446206}"/>
                    </a:ext>
                  </a:extLst>
                </p:cNvPr>
                <p:cNvSpPr/>
                <p:nvPr/>
              </p:nvSpPr>
              <p:spPr>
                <a:xfrm>
                  <a:off x="7787551" y="2834902"/>
                  <a:ext cx="247650" cy="247650"/>
                </a:xfrm>
                <a:custGeom>
                  <a:avLst/>
                  <a:gdLst>
                    <a:gd name="connsiteX0" fmla="*/ 0 w 247650"/>
                    <a:gd name="connsiteY0" fmla="*/ 0 h 247650"/>
                    <a:gd name="connsiteX1" fmla="*/ 247650 w 247650"/>
                    <a:gd name="connsiteY1" fmla="*/ 0 h 247650"/>
                    <a:gd name="connsiteX2" fmla="*/ 247650 w 247650"/>
                    <a:gd name="connsiteY2" fmla="*/ 247650 h 247650"/>
                    <a:gd name="connsiteX3" fmla="*/ 0 w 2476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47650" h="247650">
                      <a:moveTo>
                        <a:pt x="0" y="0"/>
                      </a:moveTo>
                      <a:lnTo>
                        <a:pt x="247650" y="0"/>
                      </a:lnTo>
                      <a:lnTo>
                        <a:pt x="247650" y="247650"/>
                      </a:lnTo>
                      <a:lnTo>
                        <a:pt x="0" y="24765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15E1838-D0B0-456E-99D1-9EBE64191D49}"/>
                    </a:ext>
                  </a:extLst>
                </p:cNvPr>
                <p:cNvSpPr/>
                <p:nvPr/>
              </p:nvSpPr>
              <p:spPr>
                <a:xfrm>
                  <a:off x="7654201" y="2701552"/>
                  <a:ext cx="514350" cy="514350"/>
                </a:xfrm>
                <a:custGeom>
                  <a:avLst/>
                  <a:gdLst>
                    <a:gd name="connsiteX0" fmla="*/ 476250 w 514350"/>
                    <a:gd name="connsiteY0" fmla="*/ 0 h 514350"/>
                    <a:gd name="connsiteX1" fmla="*/ 38100 w 514350"/>
                    <a:gd name="connsiteY1" fmla="*/ 0 h 514350"/>
                    <a:gd name="connsiteX2" fmla="*/ 0 w 514350"/>
                    <a:gd name="connsiteY2" fmla="*/ 38100 h 514350"/>
                    <a:gd name="connsiteX3" fmla="*/ 0 w 514350"/>
                    <a:gd name="connsiteY3" fmla="*/ 476250 h 514350"/>
                    <a:gd name="connsiteX4" fmla="*/ 38100 w 514350"/>
                    <a:gd name="connsiteY4" fmla="*/ 514350 h 514350"/>
                    <a:gd name="connsiteX5" fmla="*/ 476250 w 514350"/>
                    <a:gd name="connsiteY5" fmla="*/ 514350 h 514350"/>
                    <a:gd name="connsiteX6" fmla="*/ 514350 w 514350"/>
                    <a:gd name="connsiteY6" fmla="*/ 476250 h 514350"/>
                    <a:gd name="connsiteX7" fmla="*/ 514350 w 514350"/>
                    <a:gd name="connsiteY7" fmla="*/ 38100 h 514350"/>
                    <a:gd name="connsiteX8" fmla="*/ 476250 w 514350"/>
                    <a:gd name="connsiteY8" fmla="*/ 0 h 514350"/>
                    <a:gd name="connsiteX9" fmla="*/ 419100 w 514350"/>
                    <a:gd name="connsiteY9" fmla="*/ 419100 h 514350"/>
                    <a:gd name="connsiteX10" fmla="*/ 95250 w 514350"/>
                    <a:gd name="connsiteY10" fmla="*/ 419100 h 514350"/>
                    <a:gd name="connsiteX11" fmla="*/ 95250 w 514350"/>
                    <a:gd name="connsiteY11" fmla="*/ 95250 h 514350"/>
                    <a:gd name="connsiteX12" fmla="*/ 419100 w 514350"/>
                    <a:gd name="connsiteY12" fmla="*/ 952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514350">
                      <a:moveTo>
                        <a:pt x="476250" y="0"/>
                      </a:moveTo>
                      <a:lnTo>
                        <a:pt x="38100" y="0"/>
                      </a:lnTo>
                      <a:cubicBezTo>
                        <a:pt x="17058" y="0"/>
                        <a:pt x="0" y="17058"/>
                        <a:pt x="0" y="38100"/>
                      </a:cubicBezTo>
                      <a:lnTo>
                        <a:pt x="0" y="476250"/>
                      </a:lnTo>
                      <a:cubicBezTo>
                        <a:pt x="0" y="497292"/>
                        <a:pt x="17058" y="514350"/>
                        <a:pt x="38100" y="514350"/>
                      </a:cubicBezTo>
                      <a:lnTo>
                        <a:pt x="476250" y="514350"/>
                      </a:lnTo>
                      <a:cubicBezTo>
                        <a:pt x="497292" y="514350"/>
                        <a:pt x="514350" y="497292"/>
                        <a:pt x="514350" y="476250"/>
                      </a:cubicBezTo>
                      <a:lnTo>
                        <a:pt x="514350" y="38100"/>
                      </a:lnTo>
                      <a:cubicBezTo>
                        <a:pt x="514350" y="17058"/>
                        <a:pt x="497292" y="0"/>
                        <a:pt x="476250" y="0"/>
                      </a:cubicBezTo>
                      <a:close/>
                      <a:moveTo>
                        <a:pt x="419100" y="419100"/>
                      </a:moveTo>
                      <a:lnTo>
                        <a:pt x="95250" y="419100"/>
                      </a:lnTo>
                      <a:lnTo>
                        <a:pt x="95250" y="95250"/>
                      </a:lnTo>
                      <a:lnTo>
                        <a:pt x="419100" y="9525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grpSp>
          <p:sp>
            <p:nvSpPr>
              <p:cNvPr id="11" name="Plus Sign 10">
                <a:extLst>
                  <a:ext uri="{FF2B5EF4-FFF2-40B4-BE49-F238E27FC236}">
                    <a16:creationId xmlns:a16="http://schemas.microsoft.com/office/drawing/2014/main" id="{A698157D-9781-4EBC-A0EB-9B3ECF475021}"/>
                  </a:ext>
                </a:extLst>
              </p:cNvPr>
              <p:cNvSpPr/>
              <p:nvPr/>
            </p:nvSpPr>
            <p:spPr>
              <a:xfrm>
                <a:off x="6390855" y="2615827"/>
                <a:ext cx="685800" cy="6858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18727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071D2E-0BE7-44CE-A18B-D43DA6FB69B5}"/>
              </a:ext>
            </a:extLst>
          </p:cNvPr>
          <p:cNvSpPr>
            <a:spLocks noGrp="1"/>
          </p:cNvSpPr>
          <p:nvPr>
            <p:ph type="sldNum" sz="quarter" idx="4"/>
          </p:nvPr>
        </p:nvSpPr>
        <p:spPr/>
        <p:txBody>
          <a:bodyPr/>
          <a:lstStyle/>
          <a:p>
            <a:fld id="{1504101C-439A-4B4A-8615-B63CB065D830}" type="slidenum">
              <a:rPr lang="en-US" smtClean="0"/>
              <a:t>40</a:t>
            </a:fld>
            <a:endParaRPr lang="en-US"/>
          </a:p>
        </p:txBody>
      </p:sp>
      <p:sp>
        <p:nvSpPr>
          <p:cNvPr id="3" name="Content Placeholder 2">
            <a:extLst>
              <a:ext uri="{FF2B5EF4-FFF2-40B4-BE49-F238E27FC236}">
                <a16:creationId xmlns:a16="http://schemas.microsoft.com/office/drawing/2014/main" id="{F6D8BC87-F2CB-4851-BA43-5B3FEE0561EE}"/>
              </a:ext>
            </a:extLst>
          </p:cNvPr>
          <p:cNvSpPr>
            <a:spLocks noGrp="1"/>
          </p:cNvSpPr>
          <p:nvPr>
            <p:ph sz="quarter" idx="1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F7BBCF34-CB1B-4DE3-A998-0D7BBFB6E97F}"/>
              </a:ext>
            </a:extLst>
          </p:cNvPr>
          <p:cNvPicPr>
            <a:picLocks noChangeAspect="1"/>
          </p:cNvPicPr>
          <p:nvPr/>
        </p:nvPicPr>
        <p:blipFill>
          <a:blip r:embed="rId2"/>
          <a:stretch>
            <a:fillRect/>
          </a:stretch>
        </p:blipFill>
        <p:spPr>
          <a:xfrm>
            <a:off x="914400" y="480996"/>
            <a:ext cx="3863975" cy="2112645"/>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A01C8934-C344-4554-852B-E9F8930BB8CB}"/>
              </a:ext>
            </a:extLst>
          </p:cNvPr>
          <p:cNvPicPr>
            <a:picLocks noChangeAspect="1"/>
          </p:cNvPicPr>
          <p:nvPr/>
        </p:nvPicPr>
        <p:blipFill>
          <a:blip r:embed="rId3"/>
          <a:stretch>
            <a:fillRect/>
          </a:stretch>
        </p:blipFill>
        <p:spPr>
          <a:xfrm>
            <a:off x="3698875" y="3021981"/>
            <a:ext cx="3689350" cy="2298700"/>
          </a:xfrm>
          <a:prstGeom prst="rect">
            <a:avLst/>
          </a:prstGeom>
        </p:spPr>
      </p:pic>
      <p:pic>
        <p:nvPicPr>
          <p:cNvPr id="6" name="Picture 5" descr="A picture containing screenshot, antenna&#10;&#10;Description automatically generated">
            <a:extLst>
              <a:ext uri="{FF2B5EF4-FFF2-40B4-BE49-F238E27FC236}">
                <a16:creationId xmlns:a16="http://schemas.microsoft.com/office/drawing/2014/main" id="{30861908-B1EE-4302-B059-CDBFBC9F2111}"/>
              </a:ext>
            </a:extLst>
          </p:cNvPr>
          <p:cNvPicPr>
            <a:picLocks noChangeAspect="1"/>
          </p:cNvPicPr>
          <p:nvPr/>
        </p:nvPicPr>
        <p:blipFill>
          <a:blip r:embed="rId4"/>
          <a:stretch>
            <a:fillRect/>
          </a:stretch>
        </p:blipFill>
        <p:spPr>
          <a:xfrm>
            <a:off x="6463030" y="1288113"/>
            <a:ext cx="4738370" cy="895985"/>
          </a:xfrm>
          <a:prstGeom prst="rect">
            <a:avLst/>
          </a:prstGeom>
        </p:spPr>
      </p:pic>
    </p:spTree>
    <p:extLst>
      <p:ext uri="{BB962C8B-B14F-4D97-AF65-F5344CB8AC3E}">
        <p14:creationId xmlns:p14="http://schemas.microsoft.com/office/powerpoint/2010/main" val="227711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CCC3ABFD-7AD6-4BD9-B05F-EE83D37DBFBC}"/>
              </a:ext>
            </a:extLst>
          </p:cNvPr>
          <p:cNvSpPr/>
          <p:nvPr/>
        </p:nvSpPr>
        <p:spPr>
          <a:xfrm>
            <a:off x="10115932" y="2272790"/>
            <a:ext cx="1637101" cy="1409973"/>
          </a:xfrm>
          <a:custGeom>
            <a:avLst/>
            <a:gdLst>
              <a:gd name="connsiteX0" fmla="*/ 41881 w 1549594"/>
              <a:gd name="connsiteY0" fmla="*/ 355987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41881 w 1549594"/>
              <a:gd name="connsiteY9" fmla="*/ 355987 h 1354149"/>
              <a:gd name="connsiteX0" fmla="*/ 8014 w 1549594"/>
              <a:gd name="connsiteY0" fmla="*/ 371039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11346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45719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45719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666024"/>
              <a:gd name="connsiteY0" fmla="*/ 371039 h 1354149"/>
              <a:gd name="connsiteX1" fmla="*/ 568495 w 1666024"/>
              <a:gd name="connsiteY1" fmla="*/ 45719 h 1354149"/>
              <a:gd name="connsiteX2" fmla="*/ 558413 w 1666024"/>
              <a:gd name="connsiteY2" fmla="*/ 418809 h 1354149"/>
              <a:gd name="connsiteX3" fmla="*/ 1193606 w 1666024"/>
              <a:gd name="connsiteY3" fmla="*/ 153563 h 1354149"/>
              <a:gd name="connsiteX4" fmla="*/ 1549594 w 1666024"/>
              <a:gd name="connsiteY4" fmla="*/ 0 h 1354149"/>
              <a:gd name="connsiteX5" fmla="*/ 1542614 w 1666024"/>
              <a:gd name="connsiteY5" fmla="*/ 1354149 h 1354149"/>
              <a:gd name="connsiteX6" fmla="*/ 558413 w 1666024"/>
              <a:gd name="connsiteY6" fmla="*/ 935340 h 1354149"/>
              <a:gd name="connsiteX7" fmla="*/ 684055 w 1666024"/>
              <a:gd name="connsiteY7" fmla="*/ 1249447 h 1354149"/>
              <a:gd name="connsiteX8" fmla="*/ 0 w 1666024"/>
              <a:gd name="connsiteY8" fmla="*/ 907420 h 1354149"/>
              <a:gd name="connsiteX9" fmla="*/ 8014 w 1666024"/>
              <a:gd name="connsiteY9" fmla="*/ 371039 h 1354149"/>
              <a:gd name="connsiteX0" fmla="*/ 8014 w 1719698"/>
              <a:gd name="connsiteY0" fmla="*/ 371039 h 1354149"/>
              <a:gd name="connsiteX1" fmla="*/ 568495 w 1719698"/>
              <a:gd name="connsiteY1" fmla="*/ 45719 h 1354149"/>
              <a:gd name="connsiteX2" fmla="*/ 558413 w 1719698"/>
              <a:gd name="connsiteY2" fmla="*/ 418809 h 1354149"/>
              <a:gd name="connsiteX3" fmla="*/ 1193606 w 1719698"/>
              <a:gd name="connsiteY3" fmla="*/ 153563 h 1354149"/>
              <a:gd name="connsiteX4" fmla="*/ 1549594 w 1719698"/>
              <a:gd name="connsiteY4" fmla="*/ 0 h 1354149"/>
              <a:gd name="connsiteX5" fmla="*/ 1542614 w 1719698"/>
              <a:gd name="connsiteY5" fmla="*/ 1354149 h 1354149"/>
              <a:gd name="connsiteX6" fmla="*/ 558413 w 1719698"/>
              <a:gd name="connsiteY6" fmla="*/ 935340 h 1354149"/>
              <a:gd name="connsiteX7" fmla="*/ 684055 w 1719698"/>
              <a:gd name="connsiteY7" fmla="*/ 1249447 h 1354149"/>
              <a:gd name="connsiteX8" fmla="*/ 0 w 1719698"/>
              <a:gd name="connsiteY8" fmla="*/ 907420 h 1354149"/>
              <a:gd name="connsiteX9" fmla="*/ 8014 w 1719698"/>
              <a:gd name="connsiteY9" fmla="*/ 371039 h 1354149"/>
              <a:gd name="connsiteX0" fmla="*/ 8014 w 1643265"/>
              <a:gd name="connsiteY0" fmla="*/ 371039 h 1354149"/>
              <a:gd name="connsiteX1" fmla="*/ 568495 w 1643265"/>
              <a:gd name="connsiteY1" fmla="*/ 45719 h 1354149"/>
              <a:gd name="connsiteX2" fmla="*/ 558413 w 1643265"/>
              <a:gd name="connsiteY2" fmla="*/ 418809 h 1354149"/>
              <a:gd name="connsiteX3" fmla="*/ 1193606 w 1643265"/>
              <a:gd name="connsiteY3" fmla="*/ 153563 h 1354149"/>
              <a:gd name="connsiteX4" fmla="*/ 1549594 w 1643265"/>
              <a:gd name="connsiteY4" fmla="*/ 0 h 1354149"/>
              <a:gd name="connsiteX5" fmla="*/ 1542614 w 1643265"/>
              <a:gd name="connsiteY5" fmla="*/ 1354149 h 1354149"/>
              <a:gd name="connsiteX6" fmla="*/ 558413 w 1643265"/>
              <a:gd name="connsiteY6" fmla="*/ 935340 h 1354149"/>
              <a:gd name="connsiteX7" fmla="*/ 684055 w 1643265"/>
              <a:gd name="connsiteY7" fmla="*/ 1249447 h 1354149"/>
              <a:gd name="connsiteX8" fmla="*/ 0 w 1643265"/>
              <a:gd name="connsiteY8" fmla="*/ 907420 h 1354149"/>
              <a:gd name="connsiteX9" fmla="*/ 8014 w 1643265"/>
              <a:gd name="connsiteY9" fmla="*/ 371039 h 1354149"/>
              <a:gd name="connsiteX0" fmla="*/ 8014 w 1787328"/>
              <a:gd name="connsiteY0" fmla="*/ 371039 h 1354149"/>
              <a:gd name="connsiteX1" fmla="*/ 568495 w 1787328"/>
              <a:gd name="connsiteY1" fmla="*/ 45719 h 1354149"/>
              <a:gd name="connsiteX2" fmla="*/ 558413 w 1787328"/>
              <a:gd name="connsiteY2" fmla="*/ 418809 h 1354149"/>
              <a:gd name="connsiteX3" fmla="*/ 1193606 w 1787328"/>
              <a:gd name="connsiteY3" fmla="*/ 153563 h 1354149"/>
              <a:gd name="connsiteX4" fmla="*/ 1549594 w 1787328"/>
              <a:gd name="connsiteY4" fmla="*/ 0 h 1354149"/>
              <a:gd name="connsiteX5" fmla="*/ 1542614 w 1787328"/>
              <a:gd name="connsiteY5" fmla="*/ 1354149 h 1354149"/>
              <a:gd name="connsiteX6" fmla="*/ 558413 w 1787328"/>
              <a:gd name="connsiteY6" fmla="*/ 935340 h 1354149"/>
              <a:gd name="connsiteX7" fmla="*/ 684055 w 1787328"/>
              <a:gd name="connsiteY7" fmla="*/ 1249447 h 1354149"/>
              <a:gd name="connsiteX8" fmla="*/ 0 w 1787328"/>
              <a:gd name="connsiteY8" fmla="*/ 907420 h 1354149"/>
              <a:gd name="connsiteX9" fmla="*/ 8014 w 1787328"/>
              <a:gd name="connsiteY9" fmla="*/ 371039 h 1354149"/>
              <a:gd name="connsiteX0" fmla="*/ 8014 w 1700339"/>
              <a:gd name="connsiteY0" fmla="*/ 371039 h 1354149"/>
              <a:gd name="connsiteX1" fmla="*/ 568495 w 1700339"/>
              <a:gd name="connsiteY1" fmla="*/ 45719 h 1354149"/>
              <a:gd name="connsiteX2" fmla="*/ 558413 w 1700339"/>
              <a:gd name="connsiteY2" fmla="*/ 418809 h 1354149"/>
              <a:gd name="connsiteX3" fmla="*/ 1193606 w 1700339"/>
              <a:gd name="connsiteY3" fmla="*/ 153563 h 1354149"/>
              <a:gd name="connsiteX4" fmla="*/ 1549594 w 1700339"/>
              <a:gd name="connsiteY4" fmla="*/ 0 h 1354149"/>
              <a:gd name="connsiteX5" fmla="*/ 1542614 w 1700339"/>
              <a:gd name="connsiteY5" fmla="*/ 1354149 h 1354149"/>
              <a:gd name="connsiteX6" fmla="*/ 558413 w 1700339"/>
              <a:gd name="connsiteY6" fmla="*/ 935340 h 1354149"/>
              <a:gd name="connsiteX7" fmla="*/ 684055 w 1700339"/>
              <a:gd name="connsiteY7" fmla="*/ 1249447 h 1354149"/>
              <a:gd name="connsiteX8" fmla="*/ 0 w 1700339"/>
              <a:gd name="connsiteY8" fmla="*/ 907420 h 1354149"/>
              <a:gd name="connsiteX9" fmla="*/ 8014 w 1700339"/>
              <a:gd name="connsiteY9" fmla="*/ 371039 h 1354149"/>
              <a:gd name="connsiteX0" fmla="*/ 8014 w 1700339"/>
              <a:gd name="connsiteY0" fmla="*/ 371039 h 1354179"/>
              <a:gd name="connsiteX1" fmla="*/ 568495 w 1700339"/>
              <a:gd name="connsiteY1" fmla="*/ 45719 h 1354179"/>
              <a:gd name="connsiteX2" fmla="*/ 558413 w 1700339"/>
              <a:gd name="connsiteY2" fmla="*/ 418809 h 1354179"/>
              <a:gd name="connsiteX3" fmla="*/ 1193606 w 1700339"/>
              <a:gd name="connsiteY3" fmla="*/ 153563 h 1354179"/>
              <a:gd name="connsiteX4" fmla="*/ 1549594 w 1700339"/>
              <a:gd name="connsiteY4" fmla="*/ 0 h 1354179"/>
              <a:gd name="connsiteX5" fmla="*/ 1542614 w 1700339"/>
              <a:gd name="connsiteY5" fmla="*/ 1354149 h 1354179"/>
              <a:gd name="connsiteX6" fmla="*/ 558413 w 1700339"/>
              <a:gd name="connsiteY6" fmla="*/ 935340 h 1354179"/>
              <a:gd name="connsiteX7" fmla="*/ 684055 w 1700339"/>
              <a:gd name="connsiteY7" fmla="*/ 1249447 h 1354179"/>
              <a:gd name="connsiteX8" fmla="*/ 0 w 1700339"/>
              <a:gd name="connsiteY8" fmla="*/ 907420 h 1354179"/>
              <a:gd name="connsiteX9" fmla="*/ 8014 w 1700339"/>
              <a:gd name="connsiteY9" fmla="*/ 371039 h 1354179"/>
              <a:gd name="connsiteX0" fmla="*/ 8014 w 1700339"/>
              <a:gd name="connsiteY0" fmla="*/ 371039 h 1354179"/>
              <a:gd name="connsiteX1" fmla="*/ 568495 w 1700339"/>
              <a:gd name="connsiteY1" fmla="*/ 45719 h 1354179"/>
              <a:gd name="connsiteX2" fmla="*/ 558413 w 1700339"/>
              <a:gd name="connsiteY2" fmla="*/ 418809 h 1354179"/>
              <a:gd name="connsiteX3" fmla="*/ 1193606 w 1700339"/>
              <a:gd name="connsiteY3" fmla="*/ 153563 h 1354179"/>
              <a:gd name="connsiteX4" fmla="*/ 1549594 w 1700339"/>
              <a:gd name="connsiteY4" fmla="*/ 0 h 1354179"/>
              <a:gd name="connsiteX5" fmla="*/ 1542614 w 1700339"/>
              <a:gd name="connsiteY5" fmla="*/ 1354149 h 1354179"/>
              <a:gd name="connsiteX6" fmla="*/ 558413 w 1700339"/>
              <a:gd name="connsiteY6" fmla="*/ 935340 h 1354179"/>
              <a:gd name="connsiteX7" fmla="*/ 684055 w 1700339"/>
              <a:gd name="connsiteY7" fmla="*/ 1249447 h 1354179"/>
              <a:gd name="connsiteX8" fmla="*/ 0 w 1700339"/>
              <a:gd name="connsiteY8" fmla="*/ 907420 h 1354179"/>
              <a:gd name="connsiteX9" fmla="*/ 8014 w 1700339"/>
              <a:gd name="connsiteY9" fmla="*/ 371039 h 1354179"/>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4"/>
              <a:gd name="connsiteX1" fmla="*/ 568495 w 1700339"/>
              <a:gd name="connsiteY1" fmla="*/ 45719 h 1354174"/>
              <a:gd name="connsiteX2" fmla="*/ 558413 w 1700339"/>
              <a:gd name="connsiteY2" fmla="*/ 418809 h 1354174"/>
              <a:gd name="connsiteX3" fmla="*/ 1193606 w 1700339"/>
              <a:gd name="connsiteY3" fmla="*/ 153563 h 1354174"/>
              <a:gd name="connsiteX4" fmla="*/ 1549594 w 1700339"/>
              <a:gd name="connsiteY4" fmla="*/ 0 h 1354174"/>
              <a:gd name="connsiteX5" fmla="*/ 1542614 w 1700339"/>
              <a:gd name="connsiteY5" fmla="*/ 1354149 h 1354174"/>
              <a:gd name="connsiteX6" fmla="*/ 577228 w 1700339"/>
              <a:gd name="connsiteY6" fmla="*/ 878896 h 1354174"/>
              <a:gd name="connsiteX7" fmla="*/ 684055 w 1700339"/>
              <a:gd name="connsiteY7" fmla="*/ 1249447 h 1354174"/>
              <a:gd name="connsiteX8" fmla="*/ 0 w 1700339"/>
              <a:gd name="connsiteY8" fmla="*/ 907420 h 1354174"/>
              <a:gd name="connsiteX9" fmla="*/ 8014 w 1700339"/>
              <a:gd name="connsiteY9" fmla="*/ 371039 h 1354174"/>
              <a:gd name="connsiteX0" fmla="*/ 8014 w 1700339"/>
              <a:gd name="connsiteY0" fmla="*/ 371039 h 1417177"/>
              <a:gd name="connsiteX1" fmla="*/ 568495 w 1700339"/>
              <a:gd name="connsiteY1" fmla="*/ 45719 h 1417177"/>
              <a:gd name="connsiteX2" fmla="*/ 558413 w 1700339"/>
              <a:gd name="connsiteY2" fmla="*/ 418809 h 1417177"/>
              <a:gd name="connsiteX3" fmla="*/ 1193606 w 1700339"/>
              <a:gd name="connsiteY3" fmla="*/ 153563 h 1417177"/>
              <a:gd name="connsiteX4" fmla="*/ 1549594 w 1700339"/>
              <a:gd name="connsiteY4" fmla="*/ 0 h 1417177"/>
              <a:gd name="connsiteX5" fmla="*/ 1542614 w 1700339"/>
              <a:gd name="connsiteY5" fmla="*/ 1354149 h 1417177"/>
              <a:gd name="connsiteX6" fmla="*/ 986193 w 1700339"/>
              <a:gd name="connsiteY6" fmla="*/ 1161654 h 1417177"/>
              <a:gd name="connsiteX7" fmla="*/ 577228 w 1700339"/>
              <a:gd name="connsiteY7" fmla="*/ 878896 h 1417177"/>
              <a:gd name="connsiteX8" fmla="*/ 684055 w 1700339"/>
              <a:gd name="connsiteY8" fmla="*/ 1249447 h 1417177"/>
              <a:gd name="connsiteX9" fmla="*/ 0 w 1700339"/>
              <a:gd name="connsiteY9" fmla="*/ 907420 h 1417177"/>
              <a:gd name="connsiteX10" fmla="*/ 8014 w 1700339"/>
              <a:gd name="connsiteY10" fmla="*/ 371039 h 1417177"/>
              <a:gd name="connsiteX0" fmla="*/ 8014 w 1700339"/>
              <a:gd name="connsiteY0" fmla="*/ 371039 h 1426642"/>
              <a:gd name="connsiteX1" fmla="*/ 568495 w 1700339"/>
              <a:gd name="connsiteY1" fmla="*/ 45719 h 1426642"/>
              <a:gd name="connsiteX2" fmla="*/ 558413 w 1700339"/>
              <a:gd name="connsiteY2" fmla="*/ 418809 h 1426642"/>
              <a:gd name="connsiteX3" fmla="*/ 1193606 w 1700339"/>
              <a:gd name="connsiteY3" fmla="*/ 153563 h 1426642"/>
              <a:gd name="connsiteX4" fmla="*/ 1549594 w 1700339"/>
              <a:gd name="connsiteY4" fmla="*/ 0 h 1426642"/>
              <a:gd name="connsiteX5" fmla="*/ 1542614 w 1700339"/>
              <a:gd name="connsiteY5" fmla="*/ 1354149 h 1426642"/>
              <a:gd name="connsiteX6" fmla="*/ 1099082 w 1700339"/>
              <a:gd name="connsiteY6" fmla="*/ 1221862 h 1426642"/>
              <a:gd name="connsiteX7" fmla="*/ 577228 w 1700339"/>
              <a:gd name="connsiteY7" fmla="*/ 878896 h 1426642"/>
              <a:gd name="connsiteX8" fmla="*/ 684055 w 1700339"/>
              <a:gd name="connsiteY8" fmla="*/ 1249447 h 1426642"/>
              <a:gd name="connsiteX9" fmla="*/ 0 w 1700339"/>
              <a:gd name="connsiteY9" fmla="*/ 907420 h 1426642"/>
              <a:gd name="connsiteX10" fmla="*/ 8014 w 1700339"/>
              <a:gd name="connsiteY10" fmla="*/ 371039 h 1426642"/>
              <a:gd name="connsiteX0" fmla="*/ 8014 w 1700339"/>
              <a:gd name="connsiteY0" fmla="*/ 371039 h 1412965"/>
              <a:gd name="connsiteX1" fmla="*/ 568495 w 1700339"/>
              <a:gd name="connsiteY1" fmla="*/ 45719 h 1412965"/>
              <a:gd name="connsiteX2" fmla="*/ 558413 w 1700339"/>
              <a:gd name="connsiteY2" fmla="*/ 418809 h 1412965"/>
              <a:gd name="connsiteX3" fmla="*/ 1193606 w 1700339"/>
              <a:gd name="connsiteY3" fmla="*/ 153563 h 1412965"/>
              <a:gd name="connsiteX4" fmla="*/ 1549594 w 1700339"/>
              <a:gd name="connsiteY4" fmla="*/ 0 h 1412965"/>
              <a:gd name="connsiteX5" fmla="*/ 1542614 w 1700339"/>
              <a:gd name="connsiteY5" fmla="*/ 1354149 h 1412965"/>
              <a:gd name="connsiteX6" fmla="*/ 1099082 w 1700339"/>
              <a:gd name="connsiteY6" fmla="*/ 1221862 h 1412965"/>
              <a:gd name="connsiteX7" fmla="*/ 577228 w 1700339"/>
              <a:gd name="connsiteY7" fmla="*/ 878896 h 1412965"/>
              <a:gd name="connsiteX8" fmla="*/ 684055 w 1700339"/>
              <a:gd name="connsiteY8" fmla="*/ 1249447 h 1412965"/>
              <a:gd name="connsiteX9" fmla="*/ 0 w 1700339"/>
              <a:gd name="connsiteY9" fmla="*/ 907420 h 1412965"/>
              <a:gd name="connsiteX10" fmla="*/ 8014 w 1700339"/>
              <a:gd name="connsiteY10" fmla="*/ 371039 h 1412965"/>
              <a:gd name="connsiteX0" fmla="*/ 8014 w 1700339"/>
              <a:gd name="connsiteY0" fmla="*/ 371039 h 1412965"/>
              <a:gd name="connsiteX1" fmla="*/ 568495 w 1700339"/>
              <a:gd name="connsiteY1" fmla="*/ 45719 h 1412965"/>
              <a:gd name="connsiteX2" fmla="*/ 558413 w 1700339"/>
              <a:gd name="connsiteY2" fmla="*/ 418809 h 1412965"/>
              <a:gd name="connsiteX3" fmla="*/ 1193606 w 1700339"/>
              <a:gd name="connsiteY3" fmla="*/ 153563 h 1412965"/>
              <a:gd name="connsiteX4" fmla="*/ 1549594 w 1700339"/>
              <a:gd name="connsiteY4" fmla="*/ 0 h 1412965"/>
              <a:gd name="connsiteX5" fmla="*/ 1542614 w 1700339"/>
              <a:gd name="connsiteY5" fmla="*/ 1354149 h 1412965"/>
              <a:gd name="connsiteX6" fmla="*/ 1099082 w 1700339"/>
              <a:gd name="connsiteY6" fmla="*/ 1221862 h 1412965"/>
              <a:gd name="connsiteX7" fmla="*/ 577228 w 1700339"/>
              <a:gd name="connsiteY7" fmla="*/ 878896 h 1412965"/>
              <a:gd name="connsiteX8" fmla="*/ 684055 w 1700339"/>
              <a:gd name="connsiteY8" fmla="*/ 1249447 h 1412965"/>
              <a:gd name="connsiteX9" fmla="*/ 0 w 1700339"/>
              <a:gd name="connsiteY9" fmla="*/ 907420 h 1412965"/>
              <a:gd name="connsiteX10" fmla="*/ 8014 w 1700339"/>
              <a:gd name="connsiteY10" fmla="*/ 371039 h 141296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624101"/>
              <a:gd name="connsiteY0" fmla="*/ 371039 h 1413905"/>
              <a:gd name="connsiteX1" fmla="*/ 568495 w 1624101"/>
              <a:gd name="connsiteY1" fmla="*/ 45719 h 1413905"/>
              <a:gd name="connsiteX2" fmla="*/ 558413 w 1624101"/>
              <a:gd name="connsiteY2" fmla="*/ 418809 h 1413905"/>
              <a:gd name="connsiteX3" fmla="*/ 1193606 w 1624101"/>
              <a:gd name="connsiteY3" fmla="*/ 153563 h 1413905"/>
              <a:gd name="connsiteX4" fmla="*/ 1549594 w 1624101"/>
              <a:gd name="connsiteY4" fmla="*/ 0 h 1413905"/>
              <a:gd name="connsiteX5" fmla="*/ 1542614 w 1624101"/>
              <a:gd name="connsiteY5" fmla="*/ 1354149 h 1413905"/>
              <a:gd name="connsiteX6" fmla="*/ 1110371 w 1624101"/>
              <a:gd name="connsiteY6" fmla="*/ 1229388 h 1413905"/>
              <a:gd name="connsiteX7" fmla="*/ 577228 w 1624101"/>
              <a:gd name="connsiteY7" fmla="*/ 878896 h 1413905"/>
              <a:gd name="connsiteX8" fmla="*/ 684055 w 1624101"/>
              <a:gd name="connsiteY8" fmla="*/ 1249447 h 1413905"/>
              <a:gd name="connsiteX9" fmla="*/ 0 w 1624101"/>
              <a:gd name="connsiteY9" fmla="*/ 907420 h 1413905"/>
              <a:gd name="connsiteX10" fmla="*/ 8014 w 1624101"/>
              <a:gd name="connsiteY10" fmla="*/ 371039 h 1413905"/>
              <a:gd name="connsiteX0" fmla="*/ 8014 w 1549594"/>
              <a:gd name="connsiteY0" fmla="*/ 371039 h 1413905"/>
              <a:gd name="connsiteX1" fmla="*/ 568495 w 1549594"/>
              <a:gd name="connsiteY1" fmla="*/ 45719 h 1413905"/>
              <a:gd name="connsiteX2" fmla="*/ 558413 w 1549594"/>
              <a:gd name="connsiteY2" fmla="*/ 418809 h 1413905"/>
              <a:gd name="connsiteX3" fmla="*/ 1193606 w 1549594"/>
              <a:gd name="connsiteY3" fmla="*/ 153563 h 1413905"/>
              <a:gd name="connsiteX4" fmla="*/ 1549594 w 1549594"/>
              <a:gd name="connsiteY4" fmla="*/ 0 h 1413905"/>
              <a:gd name="connsiteX5" fmla="*/ 1542614 w 1549594"/>
              <a:gd name="connsiteY5" fmla="*/ 1354149 h 1413905"/>
              <a:gd name="connsiteX6" fmla="*/ 1110371 w 1549594"/>
              <a:gd name="connsiteY6" fmla="*/ 1229388 h 1413905"/>
              <a:gd name="connsiteX7" fmla="*/ 577228 w 1549594"/>
              <a:gd name="connsiteY7" fmla="*/ 878896 h 1413905"/>
              <a:gd name="connsiteX8" fmla="*/ 684055 w 1549594"/>
              <a:gd name="connsiteY8" fmla="*/ 1249447 h 1413905"/>
              <a:gd name="connsiteX9" fmla="*/ 0 w 1549594"/>
              <a:gd name="connsiteY9" fmla="*/ 907420 h 1413905"/>
              <a:gd name="connsiteX10" fmla="*/ 8014 w 1549594"/>
              <a:gd name="connsiteY10" fmla="*/ 371039 h 1413905"/>
              <a:gd name="connsiteX0" fmla="*/ 8014 w 1549594"/>
              <a:gd name="connsiteY0" fmla="*/ 371039 h 1413905"/>
              <a:gd name="connsiteX1" fmla="*/ 568495 w 1549594"/>
              <a:gd name="connsiteY1" fmla="*/ 45719 h 1413905"/>
              <a:gd name="connsiteX2" fmla="*/ 558413 w 1549594"/>
              <a:gd name="connsiteY2" fmla="*/ 418809 h 1413905"/>
              <a:gd name="connsiteX3" fmla="*/ 1193606 w 1549594"/>
              <a:gd name="connsiteY3" fmla="*/ 153563 h 1413905"/>
              <a:gd name="connsiteX4" fmla="*/ 1549594 w 1549594"/>
              <a:gd name="connsiteY4" fmla="*/ 0 h 1413905"/>
              <a:gd name="connsiteX5" fmla="*/ 1542614 w 1549594"/>
              <a:gd name="connsiteY5" fmla="*/ 1354149 h 1413905"/>
              <a:gd name="connsiteX6" fmla="*/ 1110371 w 1549594"/>
              <a:gd name="connsiteY6" fmla="*/ 1229388 h 1413905"/>
              <a:gd name="connsiteX7" fmla="*/ 577228 w 1549594"/>
              <a:gd name="connsiteY7" fmla="*/ 878896 h 1413905"/>
              <a:gd name="connsiteX8" fmla="*/ 684055 w 1549594"/>
              <a:gd name="connsiteY8" fmla="*/ 1249447 h 1413905"/>
              <a:gd name="connsiteX9" fmla="*/ 0 w 1549594"/>
              <a:gd name="connsiteY9" fmla="*/ 907420 h 1413905"/>
              <a:gd name="connsiteX10" fmla="*/ 8014 w 1549594"/>
              <a:gd name="connsiteY10" fmla="*/ 371039 h 1413905"/>
              <a:gd name="connsiteX0" fmla="*/ 8014 w 1549594"/>
              <a:gd name="connsiteY0" fmla="*/ 393552 h 1436418"/>
              <a:gd name="connsiteX1" fmla="*/ 568495 w 1549594"/>
              <a:gd name="connsiteY1" fmla="*/ 68232 h 1436418"/>
              <a:gd name="connsiteX2" fmla="*/ 558413 w 1549594"/>
              <a:gd name="connsiteY2" fmla="*/ 441322 h 1436418"/>
              <a:gd name="connsiteX3" fmla="*/ 1193606 w 1549594"/>
              <a:gd name="connsiteY3" fmla="*/ 176076 h 1436418"/>
              <a:gd name="connsiteX4" fmla="*/ 1549594 w 1549594"/>
              <a:gd name="connsiteY4" fmla="*/ 22513 h 1436418"/>
              <a:gd name="connsiteX5" fmla="*/ 1542614 w 1549594"/>
              <a:gd name="connsiteY5" fmla="*/ 1376662 h 1436418"/>
              <a:gd name="connsiteX6" fmla="*/ 1110371 w 1549594"/>
              <a:gd name="connsiteY6" fmla="*/ 1251901 h 1436418"/>
              <a:gd name="connsiteX7" fmla="*/ 577228 w 1549594"/>
              <a:gd name="connsiteY7" fmla="*/ 901409 h 1436418"/>
              <a:gd name="connsiteX8" fmla="*/ 684055 w 1549594"/>
              <a:gd name="connsiteY8" fmla="*/ 1271960 h 1436418"/>
              <a:gd name="connsiteX9" fmla="*/ 0 w 1549594"/>
              <a:gd name="connsiteY9" fmla="*/ 929933 h 1436418"/>
              <a:gd name="connsiteX10" fmla="*/ 8014 w 1549594"/>
              <a:gd name="connsiteY10" fmla="*/ 393552 h 1436418"/>
              <a:gd name="connsiteX0" fmla="*/ 8014 w 1549594"/>
              <a:gd name="connsiteY0" fmla="*/ 393552 h 1436418"/>
              <a:gd name="connsiteX1" fmla="*/ 568495 w 1549594"/>
              <a:gd name="connsiteY1" fmla="*/ 68232 h 1436418"/>
              <a:gd name="connsiteX2" fmla="*/ 558413 w 1549594"/>
              <a:gd name="connsiteY2" fmla="*/ 441322 h 1436418"/>
              <a:gd name="connsiteX3" fmla="*/ 1193606 w 1549594"/>
              <a:gd name="connsiteY3" fmla="*/ 176076 h 1436418"/>
              <a:gd name="connsiteX4" fmla="*/ 1549594 w 1549594"/>
              <a:gd name="connsiteY4" fmla="*/ 22513 h 1436418"/>
              <a:gd name="connsiteX5" fmla="*/ 1542614 w 1549594"/>
              <a:gd name="connsiteY5" fmla="*/ 1376662 h 1436418"/>
              <a:gd name="connsiteX6" fmla="*/ 1110371 w 1549594"/>
              <a:gd name="connsiteY6" fmla="*/ 1251901 h 1436418"/>
              <a:gd name="connsiteX7" fmla="*/ 577228 w 1549594"/>
              <a:gd name="connsiteY7" fmla="*/ 901409 h 1436418"/>
              <a:gd name="connsiteX8" fmla="*/ 684055 w 1549594"/>
              <a:gd name="connsiteY8" fmla="*/ 1271960 h 1436418"/>
              <a:gd name="connsiteX9" fmla="*/ 0 w 1549594"/>
              <a:gd name="connsiteY9" fmla="*/ 929933 h 1436418"/>
              <a:gd name="connsiteX10" fmla="*/ 8014 w 1549594"/>
              <a:gd name="connsiteY10" fmla="*/ 393552 h 1436418"/>
              <a:gd name="connsiteX0" fmla="*/ 8014 w 1552144"/>
              <a:gd name="connsiteY0" fmla="*/ 393552 h 1436418"/>
              <a:gd name="connsiteX1" fmla="*/ 568495 w 1552144"/>
              <a:gd name="connsiteY1" fmla="*/ 68232 h 1436418"/>
              <a:gd name="connsiteX2" fmla="*/ 558413 w 1552144"/>
              <a:gd name="connsiteY2" fmla="*/ 441322 h 1436418"/>
              <a:gd name="connsiteX3" fmla="*/ 1193606 w 1552144"/>
              <a:gd name="connsiteY3" fmla="*/ 176076 h 1436418"/>
              <a:gd name="connsiteX4" fmla="*/ 1549594 w 1552144"/>
              <a:gd name="connsiteY4" fmla="*/ 22513 h 1436418"/>
              <a:gd name="connsiteX5" fmla="*/ 1362490 w 1552144"/>
              <a:gd name="connsiteY5" fmla="*/ 725086 h 1436418"/>
              <a:gd name="connsiteX6" fmla="*/ 1542614 w 1552144"/>
              <a:gd name="connsiteY6" fmla="*/ 1376662 h 1436418"/>
              <a:gd name="connsiteX7" fmla="*/ 1110371 w 1552144"/>
              <a:gd name="connsiteY7" fmla="*/ 1251901 h 1436418"/>
              <a:gd name="connsiteX8" fmla="*/ 577228 w 1552144"/>
              <a:gd name="connsiteY8" fmla="*/ 901409 h 1436418"/>
              <a:gd name="connsiteX9" fmla="*/ 684055 w 1552144"/>
              <a:gd name="connsiteY9" fmla="*/ 1271960 h 1436418"/>
              <a:gd name="connsiteX10" fmla="*/ 0 w 1552144"/>
              <a:gd name="connsiteY10" fmla="*/ 929933 h 1436418"/>
              <a:gd name="connsiteX11" fmla="*/ 8014 w 1552144"/>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577228 w 1572591"/>
              <a:gd name="connsiteY8" fmla="*/ 901409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577228 w 1572591"/>
              <a:gd name="connsiteY8" fmla="*/ 901409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498205 w 1572591"/>
              <a:gd name="connsiteY8" fmla="*/ 890120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498205 w 1572591"/>
              <a:gd name="connsiteY8" fmla="*/ 890120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04861 w 1572591"/>
              <a:gd name="connsiteY6" fmla="*/ 1014640 h 1436418"/>
              <a:gd name="connsiteX7" fmla="*/ 1542614 w 1572591"/>
              <a:gd name="connsiteY7" fmla="*/ 1376662 h 1436418"/>
              <a:gd name="connsiteX8" fmla="*/ 1110371 w 1572591"/>
              <a:gd name="connsiteY8" fmla="*/ 1251901 h 1436418"/>
              <a:gd name="connsiteX9" fmla="*/ 498205 w 1572591"/>
              <a:gd name="connsiteY9" fmla="*/ 890120 h 1436418"/>
              <a:gd name="connsiteX10" fmla="*/ 684055 w 1572591"/>
              <a:gd name="connsiteY10" fmla="*/ 1271960 h 1436418"/>
              <a:gd name="connsiteX11" fmla="*/ 0 w 1572591"/>
              <a:gd name="connsiteY11" fmla="*/ 929933 h 1436418"/>
              <a:gd name="connsiteX12" fmla="*/ 8014 w 1572591"/>
              <a:gd name="connsiteY12"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04861 w 1572591"/>
              <a:gd name="connsiteY6" fmla="*/ 1014640 h 1436418"/>
              <a:gd name="connsiteX7" fmla="*/ 1542614 w 1572591"/>
              <a:gd name="connsiteY7" fmla="*/ 1376662 h 1436418"/>
              <a:gd name="connsiteX8" fmla="*/ 1110371 w 1572591"/>
              <a:gd name="connsiteY8" fmla="*/ 1251901 h 1436418"/>
              <a:gd name="connsiteX9" fmla="*/ 498205 w 1572591"/>
              <a:gd name="connsiteY9" fmla="*/ 890120 h 1436418"/>
              <a:gd name="connsiteX10" fmla="*/ 684055 w 1572591"/>
              <a:gd name="connsiteY10" fmla="*/ 1271960 h 1436418"/>
              <a:gd name="connsiteX11" fmla="*/ 0 w 1572591"/>
              <a:gd name="connsiteY11" fmla="*/ 929933 h 1436418"/>
              <a:gd name="connsiteX12" fmla="*/ 8014 w 1572591"/>
              <a:gd name="connsiteY12" fmla="*/ 393552 h 1436418"/>
              <a:gd name="connsiteX0" fmla="*/ 8014 w 1579661"/>
              <a:gd name="connsiteY0" fmla="*/ 393552 h 1436418"/>
              <a:gd name="connsiteX1" fmla="*/ 568495 w 1579661"/>
              <a:gd name="connsiteY1" fmla="*/ 68232 h 1436418"/>
              <a:gd name="connsiteX2" fmla="*/ 558413 w 1579661"/>
              <a:gd name="connsiteY2" fmla="*/ 441322 h 1436418"/>
              <a:gd name="connsiteX3" fmla="*/ 1193606 w 1579661"/>
              <a:gd name="connsiteY3" fmla="*/ 176076 h 1436418"/>
              <a:gd name="connsiteX4" fmla="*/ 1549594 w 1579661"/>
              <a:gd name="connsiteY4" fmla="*/ 22513 h 1436418"/>
              <a:gd name="connsiteX5" fmla="*/ 1538728 w 1579661"/>
              <a:gd name="connsiteY5" fmla="*/ 431381 h 1436418"/>
              <a:gd name="connsiteX6" fmla="*/ 1362490 w 1579661"/>
              <a:gd name="connsiteY6" fmla="*/ 725086 h 1436418"/>
              <a:gd name="connsiteX7" fmla="*/ 1504861 w 1579661"/>
              <a:gd name="connsiteY7" fmla="*/ 1014640 h 1436418"/>
              <a:gd name="connsiteX8" fmla="*/ 1542614 w 1579661"/>
              <a:gd name="connsiteY8" fmla="*/ 1376662 h 1436418"/>
              <a:gd name="connsiteX9" fmla="*/ 1110371 w 1579661"/>
              <a:gd name="connsiteY9" fmla="*/ 1251901 h 1436418"/>
              <a:gd name="connsiteX10" fmla="*/ 498205 w 1579661"/>
              <a:gd name="connsiteY10" fmla="*/ 890120 h 1436418"/>
              <a:gd name="connsiteX11" fmla="*/ 684055 w 1579661"/>
              <a:gd name="connsiteY11" fmla="*/ 1271960 h 1436418"/>
              <a:gd name="connsiteX12" fmla="*/ 0 w 1579661"/>
              <a:gd name="connsiteY12" fmla="*/ 929933 h 1436418"/>
              <a:gd name="connsiteX13" fmla="*/ 8014 w 1579661"/>
              <a:gd name="connsiteY13" fmla="*/ 393552 h 1436418"/>
              <a:gd name="connsiteX0" fmla="*/ 8014 w 1579661"/>
              <a:gd name="connsiteY0" fmla="*/ 393552 h 1436418"/>
              <a:gd name="connsiteX1" fmla="*/ 568495 w 1579661"/>
              <a:gd name="connsiteY1" fmla="*/ 68232 h 1436418"/>
              <a:gd name="connsiteX2" fmla="*/ 558413 w 1579661"/>
              <a:gd name="connsiteY2" fmla="*/ 441322 h 1436418"/>
              <a:gd name="connsiteX3" fmla="*/ 1193606 w 1579661"/>
              <a:gd name="connsiteY3" fmla="*/ 176076 h 1436418"/>
              <a:gd name="connsiteX4" fmla="*/ 1549594 w 1579661"/>
              <a:gd name="connsiteY4" fmla="*/ 22513 h 1436418"/>
              <a:gd name="connsiteX5" fmla="*/ 1538728 w 1579661"/>
              <a:gd name="connsiteY5" fmla="*/ 431381 h 1436418"/>
              <a:gd name="connsiteX6" fmla="*/ 1362490 w 1579661"/>
              <a:gd name="connsiteY6" fmla="*/ 725086 h 1436418"/>
              <a:gd name="connsiteX7" fmla="*/ 1504861 w 1579661"/>
              <a:gd name="connsiteY7" fmla="*/ 1014640 h 1436418"/>
              <a:gd name="connsiteX8" fmla="*/ 1542614 w 1579661"/>
              <a:gd name="connsiteY8" fmla="*/ 1376662 h 1436418"/>
              <a:gd name="connsiteX9" fmla="*/ 1110371 w 1579661"/>
              <a:gd name="connsiteY9" fmla="*/ 1251901 h 1436418"/>
              <a:gd name="connsiteX10" fmla="*/ 498205 w 1579661"/>
              <a:gd name="connsiteY10" fmla="*/ 890120 h 1436418"/>
              <a:gd name="connsiteX11" fmla="*/ 684055 w 1579661"/>
              <a:gd name="connsiteY11" fmla="*/ 1271960 h 1436418"/>
              <a:gd name="connsiteX12" fmla="*/ 0 w 1579661"/>
              <a:gd name="connsiteY12" fmla="*/ 929933 h 1436418"/>
              <a:gd name="connsiteX13" fmla="*/ 8014 w 1579661"/>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7315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7315 h 1409973"/>
              <a:gd name="connsiteX0" fmla="*/ 0 w 1651665"/>
              <a:gd name="connsiteY0" fmla="*/ 393552 h 1409973"/>
              <a:gd name="connsiteX1" fmla="*/ 590585 w 1651665"/>
              <a:gd name="connsiteY1" fmla="*/ 68232 h 1409973"/>
              <a:gd name="connsiteX2" fmla="*/ 580503 w 1651665"/>
              <a:gd name="connsiteY2" fmla="*/ 441322 h 1409973"/>
              <a:gd name="connsiteX3" fmla="*/ 1215696 w 1651665"/>
              <a:gd name="connsiteY3" fmla="*/ 176076 h 1409973"/>
              <a:gd name="connsiteX4" fmla="*/ 1571684 w 1651665"/>
              <a:gd name="connsiteY4" fmla="*/ 22513 h 1409973"/>
              <a:gd name="connsiteX5" fmla="*/ 1560818 w 1651665"/>
              <a:gd name="connsiteY5" fmla="*/ 431381 h 1409973"/>
              <a:gd name="connsiteX6" fmla="*/ 1384580 w 1651665"/>
              <a:gd name="connsiteY6" fmla="*/ 725086 h 1409973"/>
              <a:gd name="connsiteX7" fmla="*/ 1526951 w 1651665"/>
              <a:gd name="connsiteY7" fmla="*/ 1014640 h 1409973"/>
              <a:gd name="connsiteX8" fmla="*/ 1564704 w 1651665"/>
              <a:gd name="connsiteY8" fmla="*/ 1376662 h 1409973"/>
              <a:gd name="connsiteX9" fmla="*/ 1132461 w 1651665"/>
              <a:gd name="connsiteY9" fmla="*/ 1251901 h 1409973"/>
              <a:gd name="connsiteX10" fmla="*/ 520295 w 1651665"/>
              <a:gd name="connsiteY10" fmla="*/ 890120 h 1409973"/>
              <a:gd name="connsiteX11" fmla="*/ 706145 w 1651665"/>
              <a:gd name="connsiteY11" fmla="*/ 1271960 h 1409973"/>
              <a:gd name="connsiteX12" fmla="*/ 22090 w 1651665"/>
              <a:gd name="connsiteY12" fmla="*/ 929933 h 1409973"/>
              <a:gd name="connsiteX13" fmla="*/ 0 w 1651665"/>
              <a:gd name="connsiteY13" fmla="*/ 393552 h 1409973"/>
              <a:gd name="connsiteX0" fmla="*/ 0 w 1636613"/>
              <a:gd name="connsiteY0" fmla="*/ 423656 h 1409973"/>
              <a:gd name="connsiteX1" fmla="*/ 575533 w 1636613"/>
              <a:gd name="connsiteY1" fmla="*/ 68232 h 1409973"/>
              <a:gd name="connsiteX2" fmla="*/ 565451 w 1636613"/>
              <a:gd name="connsiteY2" fmla="*/ 441322 h 1409973"/>
              <a:gd name="connsiteX3" fmla="*/ 1200644 w 1636613"/>
              <a:gd name="connsiteY3" fmla="*/ 176076 h 1409973"/>
              <a:gd name="connsiteX4" fmla="*/ 1556632 w 1636613"/>
              <a:gd name="connsiteY4" fmla="*/ 22513 h 1409973"/>
              <a:gd name="connsiteX5" fmla="*/ 1545766 w 1636613"/>
              <a:gd name="connsiteY5" fmla="*/ 431381 h 1409973"/>
              <a:gd name="connsiteX6" fmla="*/ 1369528 w 1636613"/>
              <a:gd name="connsiteY6" fmla="*/ 725086 h 1409973"/>
              <a:gd name="connsiteX7" fmla="*/ 1511899 w 1636613"/>
              <a:gd name="connsiteY7" fmla="*/ 1014640 h 1409973"/>
              <a:gd name="connsiteX8" fmla="*/ 1549652 w 1636613"/>
              <a:gd name="connsiteY8" fmla="*/ 1376662 h 1409973"/>
              <a:gd name="connsiteX9" fmla="*/ 1117409 w 1636613"/>
              <a:gd name="connsiteY9" fmla="*/ 1251901 h 1409973"/>
              <a:gd name="connsiteX10" fmla="*/ 505243 w 1636613"/>
              <a:gd name="connsiteY10" fmla="*/ 890120 h 1409973"/>
              <a:gd name="connsiteX11" fmla="*/ 691093 w 1636613"/>
              <a:gd name="connsiteY11" fmla="*/ 1271960 h 1409973"/>
              <a:gd name="connsiteX12" fmla="*/ 7038 w 1636613"/>
              <a:gd name="connsiteY12" fmla="*/ 929933 h 1409973"/>
              <a:gd name="connsiteX13" fmla="*/ 0 w 1636613"/>
              <a:gd name="connsiteY13" fmla="*/ 423656 h 1409973"/>
              <a:gd name="connsiteX0" fmla="*/ 0 w 1636613"/>
              <a:gd name="connsiteY0" fmla="*/ 423656 h 1409973"/>
              <a:gd name="connsiteX1" fmla="*/ 575533 w 1636613"/>
              <a:gd name="connsiteY1" fmla="*/ 68232 h 1409973"/>
              <a:gd name="connsiteX2" fmla="*/ 565451 w 1636613"/>
              <a:gd name="connsiteY2" fmla="*/ 441322 h 1409973"/>
              <a:gd name="connsiteX3" fmla="*/ 1200644 w 1636613"/>
              <a:gd name="connsiteY3" fmla="*/ 176076 h 1409973"/>
              <a:gd name="connsiteX4" fmla="*/ 1556632 w 1636613"/>
              <a:gd name="connsiteY4" fmla="*/ 22513 h 1409973"/>
              <a:gd name="connsiteX5" fmla="*/ 1545766 w 1636613"/>
              <a:gd name="connsiteY5" fmla="*/ 431381 h 1409973"/>
              <a:gd name="connsiteX6" fmla="*/ 1369528 w 1636613"/>
              <a:gd name="connsiteY6" fmla="*/ 725086 h 1409973"/>
              <a:gd name="connsiteX7" fmla="*/ 1511899 w 1636613"/>
              <a:gd name="connsiteY7" fmla="*/ 1014640 h 1409973"/>
              <a:gd name="connsiteX8" fmla="*/ 1549652 w 1636613"/>
              <a:gd name="connsiteY8" fmla="*/ 1376662 h 1409973"/>
              <a:gd name="connsiteX9" fmla="*/ 1117409 w 1636613"/>
              <a:gd name="connsiteY9" fmla="*/ 1251901 h 1409973"/>
              <a:gd name="connsiteX10" fmla="*/ 505243 w 1636613"/>
              <a:gd name="connsiteY10" fmla="*/ 890120 h 1409973"/>
              <a:gd name="connsiteX11" fmla="*/ 691093 w 1636613"/>
              <a:gd name="connsiteY11" fmla="*/ 1271960 h 1409973"/>
              <a:gd name="connsiteX12" fmla="*/ 7038 w 1636613"/>
              <a:gd name="connsiteY12" fmla="*/ 929933 h 1409973"/>
              <a:gd name="connsiteX13" fmla="*/ 0 w 1636613"/>
              <a:gd name="connsiteY13" fmla="*/ 423656 h 1409973"/>
              <a:gd name="connsiteX0" fmla="*/ 488 w 1637101"/>
              <a:gd name="connsiteY0" fmla="*/ 423656 h 1409973"/>
              <a:gd name="connsiteX1" fmla="*/ 576021 w 1637101"/>
              <a:gd name="connsiteY1" fmla="*/ 68232 h 1409973"/>
              <a:gd name="connsiteX2" fmla="*/ 565939 w 1637101"/>
              <a:gd name="connsiteY2" fmla="*/ 441322 h 1409973"/>
              <a:gd name="connsiteX3" fmla="*/ 1201132 w 1637101"/>
              <a:gd name="connsiteY3" fmla="*/ 176076 h 1409973"/>
              <a:gd name="connsiteX4" fmla="*/ 1557120 w 1637101"/>
              <a:gd name="connsiteY4" fmla="*/ 22513 h 1409973"/>
              <a:gd name="connsiteX5" fmla="*/ 1546254 w 1637101"/>
              <a:gd name="connsiteY5" fmla="*/ 431381 h 1409973"/>
              <a:gd name="connsiteX6" fmla="*/ 1370016 w 1637101"/>
              <a:gd name="connsiteY6" fmla="*/ 725086 h 1409973"/>
              <a:gd name="connsiteX7" fmla="*/ 1512387 w 1637101"/>
              <a:gd name="connsiteY7" fmla="*/ 1014640 h 1409973"/>
              <a:gd name="connsiteX8" fmla="*/ 1550140 w 1637101"/>
              <a:gd name="connsiteY8" fmla="*/ 1376662 h 1409973"/>
              <a:gd name="connsiteX9" fmla="*/ 1117897 w 1637101"/>
              <a:gd name="connsiteY9" fmla="*/ 1251901 h 1409973"/>
              <a:gd name="connsiteX10" fmla="*/ 505731 w 1637101"/>
              <a:gd name="connsiteY10" fmla="*/ 890120 h 1409973"/>
              <a:gd name="connsiteX11" fmla="*/ 691581 w 1637101"/>
              <a:gd name="connsiteY11" fmla="*/ 1271960 h 1409973"/>
              <a:gd name="connsiteX12" fmla="*/ 0 w 1637101"/>
              <a:gd name="connsiteY12" fmla="*/ 929933 h 1409973"/>
              <a:gd name="connsiteX13" fmla="*/ 488 w 1637101"/>
              <a:gd name="connsiteY13" fmla="*/ 423656 h 140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7101" h="1409973">
                <a:moveTo>
                  <a:pt x="488" y="423656"/>
                </a:moveTo>
                <a:cubicBezTo>
                  <a:pt x="295551" y="156036"/>
                  <a:pt x="376584" y="350465"/>
                  <a:pt x="576021" y="68232"/>
                </a:cubicBezTo>
                <a:cubicBezTo>
                  <a:pt x="746647" y="240142"/>
                  <a:pt x="568409" y="329620"/>
                  <a:pt x="565939" y="441322"/>
                </a:cubicBezTo>
                <a:cubicBezTo>
                  <a:pt x="777670" y="352907"/>
                  <a:pt x="895327" y="46239"/>
                  <a:pt x="1201132" y="176076"/>
                </a:cubicBezTo>
                <a:cubicBezTo>
                  <a:pt x="1387528" y="271643"/>
                  <a:pt x="1468561" y="-91869"/>
                  <a:pt x="1557120" y="22513"/>
                </a:cubicBezTo>
                <a:cubicBezTo>
                  <a:pt x="1614640" y="65064"/>
                  <a:pt x="1709141" y="370731"/>
                  <a:pt x="1546254" y="431381"/>
                </a:cubicBezTo>
                <a:cubicBezTo>
                  <a:pt x="1507545" y="604920"/>
                  <a:pt x="1375660" y="627876"/>
                  <a:pt x="1370016" y="725086"/>
                </a:cubicBezTo>
                <a:cubicBezTo>
                  <a:pt x="1362561" y="890440"/>
                  <a:pt x="1595255" y="902281"/>
                  <a:pt x="1512387" y="1014640"/>
                </a:cubicBezTo>
                <a:cubicBezTo>
                  <a:pt x="1640245" y="1130762"/>
                  <a:pt x="1657281" y="1265623"/>
                  <a:pt x="1550140" y="1376662"/>
                </a:cubicBezTo>
                <a:cubicBezTo>
                  <a:pt x="1407322" y="1502538"/>
                  <a:pt x="1312661" y="1229510"/>
                  <a:pt x="1117897" y="1251901"/>
                </a:cubicBezTo>
                <a:cubicBezTo>
                  <a:pt x="885502" y="1353314"/>
                  <a:pt x="815731" y="973326"/>
                  <a:pt x="505731" y="890120"/>
                </a:cubicBezTo>
                <a:cubicBezTo>
                  <a:pt x="541340" y="999839"/>
                  <a:pt x="795201" y="1158478"/>
                  <a:pt x="691581" y="1271960"/>
                </a:cubicBezTo>
                <a:cubicBezTo>
                  <a:pt x="482377" y="1037536"/>
                  <a:pt x="182862" y="1153068"/>
                  <a:pt x="0" y="929933"/>
                </a:cubicBezTo>
                <a:cubicBezTo>
                  <a:pt x="163" y="761174"/>
                  <a:pt x="325" y="592415"/>
                  <a:pt x="488" y="423656"/>
                </a:cubicBezTo>
                <a:close/>
              </a:path>
            </a:pathLst>
          </a:custGeom>
          <a:solidFill>
            <a:srgbClr val="ED6B1B"/>
          </a:solidFill>
          <a:ln w="38100">
            <a:solidFill>
              <a:srgbClr val="F8E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6" name="Group 65">
            <a:extLst>
              <a:ext uri="{FF2B5EF4-FFF2-40B4-BE49-F238E27FC236}">
                <a16:creationId xmlns:a16="http://schemas.microsoft.com/office/drawing/2014/main" id="{5CF8659F-E908-4313-B9E3-C6E2CE94C71D}"/>
              </a:ext>
            </a:extLst>
          </p:cNvPr>
          <p:cNvGrpSpPr/>
          <p:nvPr/>
        </p:nvGrpSpPr>
        <p:grpSpPr>
          <a:xfrm>
            <a:off x="1943087" y="2220585"/>
            <a:ext cx="8413850" cy="1434241"/>
            <a:chOff x="1943087" y="2220585"/>
            <a:chExt cx="8413850" cy="1434241"/>
          </a:xfrm>
        </p:grpSpPr>
        <p:grpSp>
          <p:nvGrpSpPr>
            <p:cNvPr id="26" name="Group 25">
              <a:extLst>
                <a:ext uri="{FF2B5EF4-FFF2-40B4-BE49-F238E27FC236}">
                  <a16:creationId xmlns:a16="http://schemas.microsoft.com/office/drawing/2014/main" id="{28C7A6EB-1902-4074-8038-6EBC773A9E7D}"/>
                </a:ext>
              </a:extLst>
            </p:cNvPr>
            <p:cNvGrpSpPr/>
            <p:nvPr/>
          </p:nvGrpSpPr>
          <p:grpSpPr>
            <a:xfrm>
              <a:off x="1943087" y="2220585"/>
              <a:ext cx="8413850" cy="1434241"/>
              <a:chOff x="692940" y="1911502"/>
              <a:chExt cx="10446223" cy="2410281"/>
            </a:xfrm>
            <a:solidFill>
              <a:schemeClr val="bg2">
                <a:lumMod val="90000"/>
              </a:schemeClr>
            </a:solidFill>
          </p:grpSpPr>
          <p:sp>
            <p:nvSpPr>
              <p:cNvPr id="27" name="Freeform: Shape 26">
                <a:extLst>
                  <a:ext uri="{FF2B5EF4-FFF2-40B4-BE49-F238E27FC236}">
                    <a16:creationId xmlns:a16="http://schemas.microsoft.com/office/drawing/2014/main" id="{375E8795-8125-456B-942B-FA5E494AB333}"/>
                  </a:ext>
                </a:extLst>
              </p:cNvPr>
              <p:cNvSpPr/>
              <p:nvPr/>
            </p:nvSpPr>
            <p:spPr>
              <a:xfrm>
                <a:off x="2931426" y="2173262"/>
                <a:ext cx="8207737" cy="1886764"/>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24B0D90-C242-439F-B53B-97B7529CD619}"/>
                  </a:ext>
                </a:extLst>
              </p:cNvPr>
              <p:cNvSpPr/>
              <p:nvPr/>
            </p:nvSpPr>
            <p:spPr>
              <a:xfrm>
                <a:off x="692940" y="2173265"/>
                <a:ext cx="2630990" cy="1886763"/>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C91CA5A-12BA-4634-8DE7-E9079737DD8F}"/>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890D197-AB20-4AB2-BC5E-9D0A18863E62}"/>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FF812979-8B34-4BDE-84B9-D5EDC34220DE}"/>
                </a:ext>
              </a:extLst>
            </p:cNvPr>
            <p:cNvGrpSpPr/>
            <p:nvPr/>
          </p:nvGrpSpPr>
          <p:grpSpPr>
            <a:xfrm>
              <a:off x="5308860" y="2596777"/>
              <a:ext cx="2964466" cy="723900"/>
              <a:chOff x="5308860" y="2596777"/>
              <a:chExt cx="2964466" cy="723900"/>
            </a:xfrm>
          </p:grpSpPr>
          <p:sp>
            <p:nvSpPr>
              <p:cNvPr id="63" name="Content Placeholder 31" descr="Brain with solid fill">
                <a:extLst>
                  <a:ext uri="{FF2B5EF4-FFF2-40B4-BE49-F238E27FC236}">
                    <a16:creationId xmlns:a16="http://schemas.microsoft.com/office/drawing/2014/main" id="{A21F917E-D722-4625-8876-4EC556266838}"/>
                  </a:ext>
                </a:extLst>
              </p:cNvPr>
              <p:cNvSpPr/>
              <p:nvPr/>
            </p:nvSpPr>
            <p:spPr>
              <a:xfrm>
                <a:off x="5308860" y="2685328"/>
                <a:ext cx="640737" cy="545809"/>
              </a:xfrm>
              <a:custGeom>
                <a:avLst/>
                <a:gdLst>
                  <a:gd name="connsiteX0" fmla="*/ 624352 w 640737"/>
                  <a:gd name="connsiteY0" fmla="*/ 330284 h 545809"/>
                  <a:gd name="connsiteX1" fmla="*/ 620346 w 640737"/>
                  <a:gd name="connsiteY1" fmla="*/ 218916 h 545809"/>
                  <a:gd name="connsiteX2" fmla="*/ 625154 w 640737"/>
                  <a:gd name="connsiteY2" fmla="*/ 190072 h 545809"/>
                  <a:gd name="connsiteX3" fmla="*/ 548237 w 640737"/>
                  <a:gd name="connsiteY3" fmla="*/ 97132 h 545809"/>
                  <a:gd name="connsiteX4" fmla="*/ 456899 w 640737"/>
                  <a:gd name="connsiteY4" fmla="*/ 32234 h 545809"/>
                  <a:gd name="connsiteX5" fmla="*/ 434465 w 640737"/>
                  <a:gd name="connsiteY5" fmla="*/ 34638 h 545809"/>
                  <a:gd name="connsiteX6" fmla="*/ 367164 w 640737"/>
                  <a:gd name="connsiteY6" fmla="*/ 186 h 545809"/>
                  <a:gd name="connsiteX7" fmla="*/ 295856 w 640737"/>
                  <a:gd name="connsiteY7" fmla="*/ 25023 h 545809"/>
                  <a:gd name="connsiteX8" fmla="*/ 211729 w 640737"/>
                  <a:gd name="connsiteY8" fmla="*/ 12204 h 545809"/>
                  <a:gd name="connsiteX9" fmla="*/ 150036 w 640737"/>
                  <a:gd name="connsiteY9" fmla="*/ 71493 h 545809"/>
                  <a:gd name="connsiteX10" fmla="*/ 144427 w 640737"/>
                  <a:gd name="connsiteY10" fmla="*/ 71493 h 545809"/>
                  <a:gd name="connsiteX11" fmla="*/ 48282 w 640737"/>
                  <a:gd name="connsiteY11" fmla="*/ 166036 h 545809"/>
                  <a:gd name="connsiteX12" fmla="*/ 48282 w 640737"/>
                  <a:gd name="connsiteY12" fmla="*/ 170843 h 545809"/>
                  <a:gd name="connsiteX13" fmla="*/ 209 w 640737"/>
                  <a:gd name="connsiteY13" fmla="*/ 259778 h 545809"/>
                  <a:gd name="connsiteX14" fmla="*/ 99560 w 640737"/>
                  <a:gd name="connsiteY14" fmla="*/ 347911 h 545809"/>
                  <a:gd name="connsiteX15" fmla="*/ 223747 w 640737"/>
                  <a:gd name="connsiteY15" fmla="*/ 347911 h 545809"/>
                  <a:gd name="connsiteX16" fmla="*/ 320694 w 640737"/>
                  <a:gd name="connsiteY16" fmla="*/ 443255 h 545809"/>
                  <a:gd name="connsiteX17" fmla="*/ 320694 w 640737"/>
                  <a:gd name="connsiteY17" fmla="*/ 545810 h 545809"/>
                  <a:gd name="connsiteX18" fmla="*/ 383989 w 640737"/>
                  <a:gd name="connsiteY18" fmla="*/ 545810 h 545809"/>
                  <a:gd name="connsiteX19" fmla="*/ 383989 w 640737"/>
                  <a:gd name="connsiteY19" fmla="*/ 473701 h 545809"/>
                  <a:gd name="connsiteX20" fmla="*/ 383989 w 640737"/>
                  <a:gd name="connsiteY20" fmla="*/ 463285 h 545809"/>
                  <a:gd name="connsiteX21" fmla="*/ 404019 w 640737"/>
                  <a:gd name="connsiteY21" fmla="*/ 371947 h 545809"/>
                  <a:gd name="connsiteX22" fmla="*/ 446484 w 640737"/>
                  <a:gd name="connsiteY22" fmla="*/ 335893 h 545809"/>
                  <a:gd name="connsiteX23" fmla="*/ 477731 w 640737"/>
                  <a:gd name="connsiteY23" fmla="*/ 309453 h 545809"/>
                  <a:gd name="connsiteX24" fmla="*/ 488147 w 640737"/>
                  <a:gd name="connsiteY24" fmla="*/ 290224 h 545809"/>
                  <a:gd name="connsiteX25" fmla="*/ 436068 w 640737"/>
                  <a:gd name="connsiteY25" fmla="*/ 283814 h 545809"/>
                  <a:gd name="connsiteX26" fmla="*/ 417640 w 640737"/>
                  <a:gd name="connsiteY26" fmla="*/ 270194 h 545809"/>
                  <a:gd name="connsiteX27" fmla="*/ 431261 w 640737"/>
                  <a:gd name="connsiteY27" fmla="*/ 251766 h 545809"/>
                  <a:gd name="connsiteX28" fmla="*/ 495357 w 640737"/>
                  <a:gd name="connsiteY28" fmla="*/ 258977 h 545809"/>
                  <a:gd name="connsiteX29" fmla="*/ 496159 w 640737"/>
                  <a:gd name="connsiteY29" fmla="*/ 252567 h 545809"/>
                  <a:gd name="connsiteX30" fmla="*/ 491351 w 640737"/>
                  <a:gd name="connsiteY30" fmla="*/ 214910 h 545809"/>
                  <a:gd name="connsiteX31" fmla="*/ 425652 w 640737"/>
                  <a:gd name="connsiteY31" fmla="*/ 162831 h 545809"/>
                  <a:gd name="connsiteX32" fmla="*/ 409628 w 640737"/>
                  <a:gd name="connsiteY32" fmla="*/ 158024 h 545809"/>
                  <a:gd name="connsiteX33" fmla="*/ 404821 w 640737"/>
                  <a:gd name="connsiteY33" fmla="*/ 156422 h 545809"/>
                  <a:gd name="connsiteX34" fmla="*/ 404019 w 640737"/>
                  <a:gd name="connsiteY34" fmla="*/ 156422 h 545809"/>
                  <a:gd name="connsiteX35" fmla="*/ 385592 w 640737"/>
                  <a:gd name="connsiteY35" fmla="*/ 161229 h 545809"/>
                  <a:gd name="connsiteX36" fmla="*/ 378381 w 640737"/>
                  <a:gd name="connsiteY36" fmla="*/ 162831 h 545809"/>
                  <a:gd name="connsiteX37" fmla="*/ 370369 w 640737"/>
                  <a:gd name="connsiteY37" fmla="*/ 164434 h 545809"/>
                  <a:gd name="connsiteX38" fmla="*/ 351140 w 640737"/>
                  <a:gd name="connsiteY38" fmla="*/ 222922 h 545809"/>
                  <a:gd name="connsiteX39" fmla="*/ 379182 w 640737"/>
                  <a:gd name="connsiteY39" fmla="*/ 277404 h 545809"/>
                  <a:gd name="connsiteX40" fmla="*/ 380784 w 640737"/>
                  <a:gd name="connsiteY40" fmla="*/ 299838 h 545809"/>
                  <a:gd name="connsiteX41" fmla="*/ 359953 w 640737"/>
                  <a:gd name="connsiteY41" fmla="*/ 301441 h 545809"/>
                  <a:gd name="connsiteX42" fmla="*/ 335917 w 640737"/>
                  <a:gd name="connsiteY42" fmla="*/ 271796 h 545809"/>
                  <a:gd name="connsiteX43" fmla="*/ 334314 w 640737"/>
                  <a:gd name="connsiteY43" fmla="*/ 271796 h 545809"/>
                  <a:gd name="connsiteX44" fmla="*/ 265410 w 640737"/>
                  <a:gd name="connsiteY44" fmla="*/ 250163 h 545809"/>
                  <a:gd name="connsiteX45" fmla="*/ 261404 w 640737"/>
                  <a:gd name="connsiteY45" fmla="*/ 228531 h 545809"/>
                  <a:gd name="connsiteX46" fmla="*/ 283037 w 640737"/>
                  <a:gd name="connsiteY46" fmla="*/ 223723 h 545809"/>
                  <a:gd name="connsiteX47" fmla="*/ 323097 w 640737"/>
                  <a:gd name="connsiteY47" fmla="*/ 237344 h 545809"/>
                  <a:gd name="connsiteX48" fmla="*/ 319892 w 640737"/>
                  <a:gd name="connsiteY48" fmla="*/ 224525 h 545809"/>
                  <a:gd name="connsiteX49" fmla="*/ 328706 w 640737"/>
                  <a:gd name="connsiteY49" fmla="*/ 172446 h 545809"/>
                  <a:gd name="connsiteX50" fmla="*/ 295856 w 640737"/>
                  <a:gd name="connsiteY50" fmla="*/ 174850 h 545809"/>
                  <a:gd name="connsiteX51" fmla="*/ 267013 w 640737"/>
                  <a:gd name="connsiteY51" fmla="*/ 172446 h 545809"/>
                  <a:gd name="connsiteX52" fmla="*/ 197307 w 640737"/>
                  <a:gd name="connsiteY52" fmla="*/ 216512 h 545809"/>
                  <a:gd name="connsiteX53" fmla="*/ 127602 w 640737"/>
                  <a:gd name="connsiteY53" fmla="*/ 297435 h 545809"/>
                  <a:gd name="connsiteX54" fmla="*/ 111578 w 640737"/>
                  <a:gd name="connsiteY54" fmla="*/ 313459 h 545809"/>
                  <a:gd name="connsiteX55" fmla="*/ 95553 w 640737"/>
                  <a:gd name="connsiteY55" fmla="*/ 297435 h 545809"/>
                  <a:gd name="connsiteX56" fmla="*/ 133210 w 640737"/>
                  <a:gd name="connsiteY56" fmla="*/ 219717 h 545809"/>
                  <a:gd name="connsiteX57" fmla="*/ 83535 w 640737"/>
                  <a:gd name="connsiteY57" fmla="*/ 194880 h 545809"/>
                  <a:gd name="connsiteX58" fmla="*/ 85939 w 640737"/>
                  <a:gd name="connsiteY58" fmla="*/ 172446 h 545809"/>
                  <a:gd name="connsiteX59" fmla="*/ 108373 w 640737"/>
                  <a:gd name="connsiteY59" fmla="*/ 174048 h 545809"/>
                  <a:gd name="connsiteX60" fmla="*/ 159650 w 640737"/>
                  <a:gd name="connsiteY60" fmla="*/ 188470 h 545809"/>
                  <a:gd name="connsiteX61" fmla="*/ 232560 w 640737"/>
                  <a:gd name="connsiteY61" fmla="*/ 161229 h 545809"/>
                  <a:gd name="connsiteX62" fmla="*/ 178078 w 640737"/>
                  <a:gd name="connsiteY62" fmla="*/ 111554 h 545809"/>
                  <a:gd name="connsiteX63" fmla="*/ 183687 w 640737"/>
                  <a:gd name="connsiteY63" fmla="*/ 89921 h 545809"/>
                  <a:gd name="connsiteX64" fmla="*/ 205319 w 640737"/>
                  <a:gd name="connsiteY64" fmla="*/ 95530 h 545809"/>
                  <a:gd name="connsiteX65" fmla="*/ 359152 w 640737"/>
                  <a:gd name="connsiteY65" fmla="*/ 132385 h 545809"/>
                  <a:gd name="connsiteX66" fmla="*/ 335115 w 640737"/>
                  <a:gd name="connsiteY66" fmla="*/ 70692 h 545809"/>
                  <a:gd name="connsiteX67" fmla="*/ 351941 w 640737"/>
                  <a:gd name="connsiteY67" fmla="*/ 55469 h 545809"/>
                  <a:gd name="connsiteX68" fmla="*/ 367164 w 640737"/>
                  <a:gd name="connsiteY68" fmla="*/ 72295 h 545809"/>
                  <a:gd name="connsiteX69" fmla="*/ 417640 w 640737"/>
                  <a:gd name="connsiteY69" fmla="*/ 125174 h 545809"/>
                  <a:gd name="connsiteX70" fmla="*/ 432062 w 640737"/>
                  <a:gd name="connsiteY70" fmla="*/ 129181 h 545809"/>
                  <a:gd name="connsiteX71" fmla="*/ 480134 w 640737"/>
                  <a:gd name="connsiteY71" fmla="*/ 88319 h 545809"/>
                  <a:gd name="connsiteX72" fmla="*/ 500165 w 640737"/>
                  <a:gd name="connsiteY72" fmla="*/ 100337 h 545809"/>
                  <a:gd name="connsiteX73" fmla="*/ 488147 w 640737"/>
                  <a:gd name="connsiteY73" fmla="*/ 120367 h 545809"/>
                  <a:gd name="connsiteX74" fmla="*/ 462508 w 640737"/>
                  <a:gd name="connsiteY74" fmla="*/ 141199 h 545809"/>
                  <a:gd name="connsiteX75" fmla="*/ 462508 w 640737"/>
                  <a:gd name="connsiteY75" fmla="*/ 142801 h 545809"/>
                  <a:gd name="connsiteX76" fmla="*/ 520195 w 640737"/>
                  <a:gd name="connsiteY76" fmla="*/ 202091 h 545809"/>
                  <a:gd name="connsiteX77" fmla="*/ 525002 w 640737"/>
                  <a:gd name="connsiteY77" fmla="*/ 221320 h 545809"/>
                  <a:gd name="connsiteX78" fmla="*/ 532213 w 640737"/>
                  <a:gd name="connsiteY78" fmla="*/ 211705 h 545809"/>
                  <a:gd name="connsiteX79" fmla="*/ 543430 w 640737"/>
                  <a:gd name="connsiteY79" fmla="*/ 174048 h 545809"/>
                  <a:gd name="connsiteX80" fmla="*/ 553846 w 640737"/>
                  <a:gd name="connsiteY80" fmla="*/ 161229 h 545809"/>
                  <a:gd name="connsiteX81" fmla="*/ 569870 w 640737"/>
                  <a:gd name="connsiteY81" fmla="*/ 164434 h 545809"/>
                  <a:gd name="connsiteX82" fmla="*/ 574677 w 640737"/>
                  <a:gd name="connsiteY82" fmla="*/ 180458 h 545809"/>
                  <a:gd name="connsiteX83" fmla="*/ 559454 w 640737"/>
                  <a:gd name="connsiteY83" fmla="*/ 226928 h 545809"/>
                  <a:gd name="connsiteX84" fmla="*/ 525002 w 640737"/>
                  <a:gd name="connsiteY84" fmla="*/ 259778 h 545809"/>
                  <a:gd name="connsiteX85" fmla="*/ 507376 w 640737"/>
                  <a:gd name="connsiteY85" fmla="*/ 317465 h 545809"/>
                  <a:gd name="connsiteX86" fmla="*/ 542629 w 640737"/>
                  <a:gd name="connsiteY86" fmla="*/ 347911 h 545809"/>
                  <a:gd name="connsiteX87" fmla="*/ 550641 w 640737"/>
                  <a:gd name="connsiteY87" fmla="*/ 362333 h 545809"/>
                  <a:gd name="connsiteX88" fmla="*/ 541828 w 640737"/>
                  <a:gd name="connsiteY88" fmla="*/ 375953 h 545809"/>
                  <a:gd name="connsiteX89" fmla="*/ 525803 w 640737"/>
                  <a:gd name="connsiteY89" fmla="*/ 375152 h 545809"/>
                  <a:gd name="connsiteX90" fmla="*/ 488147 w 640737"/>
                  <a:gd name="connsiteY90" fmla="*/ 343104 h 545809"/>
                  <a:gd name="connsiteX91" fmla="*/ 463309 w 640737"/>
                  <a:gd name="connsiteY91" fmla="*/ 361532 h 545809"/>
                  <a:gd name="connsiteX92" fmla="*/ 427255 w 640737"/>
                  <a:gd name="connsiteY92" fmla="*/ 391978 h 545809"/>
                  <a:gd name="connsiteX93" fmla="*/ 415236 w 640737"/>
                  <a:gd name="connsiteY93" fmla="*/ 462484 h 545809"/>
                  <a:gd name="connsiteX94" fmla="*/ 415236 w 640737"/>
                  <a:gd name="connsiteY94" fmla="*/ 473701 h 545809"/>
                  <a:gd name="connsiteX95" fmla="*/ 415236 w 640737"/>
                  <a:gd name="connsiteY95" fmla="*/ 545810 h 545809"/>
                  <a:gd name="connsiteX96" fmla="*/ 479333 w 640737"/>
                  <a:gd name="connsiteY96" fmla="*/ 545810 h 545809"/>
                  <a:gd name="connsiteX97" fmla="*/ 535418 w 640737"/>
                  <a:gd name="connsiteY97" fmla="*/ 434442 h 545809"/>
                  <a:gd name="connsiteX98" fmla="*/ 623551 w 640737"/>
                  <a:gd name="connsiteY98" fmla="*/ 340700 h 545809"/>
                  <a:gd name="connsiteX99" fmla="*/ 624352 w 640737"/>
                  <a:gd name="connsiteY99" fmla="*/ 330284 h 545809"/>
                  <a:gd name="connsiteX100" fmla="*/ 624352 w 640737"/>
                  <a:gd name="connsiteY100" fmla="*/ 330284 h 54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40737" h="545809">
                    <a:moveTo>
                      <a:pt x="624352" y="330284"/>
                    </a:moveTo>
                    <a:cubicBezTo>
                      <a:pt x="647587" y="296634"/>
                      <a:pt x="645985" y="250965"/>
                      <a:pt x="620346" y="218916"/>
                    </a:cubicBezTo>
                    <a:cubicBezTo>
                      <a:pt x="623551" y="209302"/>
                      <a:pt x="625154" y="199687"/>
                      <a:pt x="625154" y="190072"/>
                    </a:cubicBezTo>
                    <a:cubicBezTo>
                      <a:pt x="625154" y="144404"/>
                      <a:pt x="592304" y="105945"/>
                      <a:pt x="548237" y="97132"/>
                    </a:cubicBezTo>
                    <a:cubicBezTo>
                      <a:pt x="534617" y="57873"/>
                      <a:pt x="498562" y="32234"/>
                      <a:pt x="456899" y="32234"/>
                    </a:cubicBezTo>
                    <a:cubicBezTo>
                      <a:pt x="449688" y="32234"/>
                      <a:pt x="441676" y="33035"/>
                      <a:pt x="434465" y="34638"/>
                    </a:cubicBezTo>
                    <a:cubicBezTo>
                      <a:pt x="417640" y="14607"/>
                      <a:pt x="392803" y="2589"/>
                      <a:pt x="367164" y="186"/>
                    </a:cubicBezTo>
                    <a:cubicBezTo>
                      <a:pt x="340724" y="-1417"/>
                      <a:pt x="315085" y="7397"/>
                      <a:pt x="295856" y="25023"/>
                    </a:cubicBezTo>
                    <a:cubicBezTo>
                      <a:pt x="271019" y="8198"/>
                      <a:pt x="239771" y="3390"/>
                      <a:pt x="211729" y="12204"/>
                    </a:cubicBezTo>
                    <a:cubicBezTo>
                      <a:pt x="182885" y="21017"/>
                      <a:pt x="160452" y="42650"/>
                      <a:pt x="150036" y="71493"/>
                    </a:cubicBezTo>
                    <a:cubicBezTo>
                      <a:pt x="148433" y="71493"/>
                      <a:pt x="146030" y="71493"/>
                      <a:pt x="144427" y="71493"/>
                    </a:cubicBezTo>
                    <a:cubicBezTo>
                      <a:pt x="91547" y="71493"/>
                      <a:pt x="49083" y="113156"/>
                      <a:pt x="48282" y="166036"/>
                    </a:cubicBezTo>
                    <a:cubicBezTo>
                      <a:pt x="48282" y="167639"/>
                      <a:pt x="48282" y="169241"/>
                      <a:pt x="48282" y="170843"/>
                    </a:cubicBezTo>
                    <a:cubicBezTo>
                      <a:pt x="16234" y="188470"/>
                      <a:pt x="-2194" y="222922"/>
                      <a:pt x="209" y="259778"/>
                    </a:cubicBezTo>
                    <a:cubicBezTo>
                      <a:pt x="3414" y="310254"/>
                      <a:pt x="48282" y="347911"/>
                      <a:pt x="99560" y="347911"/>
                    </a:cubicBezTo>
                    <a:lnTo>
                      <a:pt x="223747" y="347911"/>
                    </a:lnTo>
                    <a:cubicBezTo>
                      <a:pt x="276627" y="347911"/>
                      <a:pt x="319892" y="390375"/>
                      <a:pt x="320694" y="443255"/>
                    </a:cubicBezTo>
                    <a:lnTo>
                      <a:pt x="320694" y="545810"/>
                    </a:lnTo>
                    <a:lnTo>
                      <a:pt x="383989" y="545810"/>
                    </a:lnTo>
                    <a:lnTo>
                      <a:pt x="383989" y="473701"/>
                    </a:lnTo>
                    <a:cubicBezTo>
                      <a:pt x="383989" y="470496"/>
                      <a:pt x="383989" y="466490"/>
                      <a:pt x="383989" y="463285"/>
                    </a:cubicBezTo>
                    <a:cubicBezTo>
                      <a:pt x="383989" y="433640"/>
                      <a:pt x="383188" y="395984"/>
                      <a:pt x="404019" y="371947"/>
                    </a:cubicBezTo>
                    <a:cubicBezTo>
                      <a:pt x="416839" y="358327"/>
                      <a:pt x="431261" y="346309"/>
                      <a:pt x="446484" y="335893"/>
                    </a:cubicBezTo>
                    <a:cubicBezTo>
                      <a:pt x="458502" y="328682"/>
                      <a:pt x="468918" y="319869"/>
                      <a:pt x="477731" y="309453"/>
                    </a:cubicBezTo>
                    <a:cubicBezTo>
                      <a:pt x="481737" y="303043"/>
                      <a:pt x="485743" y="296634"/>
                      <a:pt x="488147" y="290224"/>
                    </a:cubicBezTo>
                    <a:cubicBezTo>
                      <a:pt x="471321" y="283814"/>
                      <a:pt x="453694" y="281411"/>
                      <a:pt x="436068" y="283814"/>
                    </a:cubicBezTo>
                    <a:cubicBezTo>
                      <a:pt x="427255" y="284615"/>
                      <a:pt x="419242" y="279007"/>
                      <a:pt x="417640" y="270194"/>
                    </a:cubicBezTo>
                    <a:cubicBezTo>
                      <a:pt x="416839" y="261380"/>
                      <a:pt x="422447" y="253368"/>
                      <a:pt x="431261" y="251766"/>
                    </a:cubicBezTo>
                    <a:cubicBezTo>
                      <a:pt x="452893" y="248561"/>
                      <a:pt x="474526" y="250965"/>
                      <a:pt x="495357" y="258977"/>
                    </a:cubicBezTo>
                    <a:cubicBezTo>
                      <a:pt x="495357" y="256573"/>
                      <a:pt x="495357" y="254971"/>
                      <a:pt x="496159" y="252567"/>
                    </a:cubicBezTo>
                    <a:cubicBezTo>
                      <a:pt x="496960" y="239748"/>
                      <a:pt x="495357" y="226928"/>
                      <a:pt x="491351" y="214910"/>
                    </a:cubicBezTo>
                    <a:cubicBezTo>
                      <a:pt x="480134" y="186066"/>
                      <a:pt x="452092" y="173247"/>
                      <a:pt x="425652" y="162831"/>
                    </a:cubicBezTo>
                    <a:cubicBezTo>
                      <a:pt x="420845" y="161229"/>
                      <a:pt x="416038" y="159627"/>
                      <a:pt x="409628" y="158024"/>
                    </a:cubicBezTo>
                    <a:lnTo>
                      <a:pt x="404821" y="156422"/>
                    </a:lnTo>
                    <a:lnTo>
                      <a:pt x="404019" y="156422"/>
                    </a:lnTo>
                    <a:cubicBezTo>
                      <a:pt x="397610" y="157223"/>
                      <a:pt x="392001" y="158825"/>
                      <a:pt x="385592" y="161229"/>
                    </a:cubicBezTo>
                    <a:lnTo>
                      <a:pt x="378381" y="162831"/>
                    </a:lnTo>
                    <a:lnTo>
                      <a:pt x="370369" y="164434"/>
                    </a:lnTo>
                    <a:cubicBezTo>
                      <a:pt x="356748" y="180458"/>
                      <a:pt x="349537" y="201289"/>
                      <a:pt x="351140" y="222922"/>
                    </a:cubicBezTo>
                    <a:cubicBezTo>
                      <a:pt x="352742" y="244555"/>
                      <a:pt x="363158" y="263784"/>
                      <a:pt x="379182" y="277404"/>
                    </a:cubicBezTo>
                    <a:cubicBezTo>
                      <a:pt x="385592" y="283013"/>
                      <a:pt x="385592" y="292627"/>
                      <a:pt x="380784" y="299838"/>
                    </a:cubicBezTo>
                    <a:cubicBezTo>
                      <a:pt x="375977" y="305447"/>
                      <a:pt x="366363" y="306248"/>
                      <a:pt x="359953" y="301441"/>
                    </a:cubicBezTo>
                    <a:cubicBezTo>
                      <a:pt x="350338" y="293429"/>
                      <a:pt x="342326" y="283013"/>
                      <a:pt x="335917" y="271796"/>
                    </a:cubicBezTo>
                    <a:lnTo>
                      <a:pt x="334314" y="271796"/>
                    </a:lnTo>
                    <a:cubicBezTo>
                      <a:pt x="311880" y="267790"/>
                      <a:pt x="286242" y="263784"/>
                      <a:pt x="265410" y="250163"/>
                    </a:cubicBezTo>
                    <a:cubicBezTo>
                      <a:pt x="258199" y="245356"/>
                      <a:pt x="256597" y="235741"/>
                      <a:pt x="261404" y="228531"/>
                    </a:cubicBezTo>
                    <a:cubicBezTo>
                      <a:pt x="266211" y="221320"/>
                      <a:pt x="275826" y="218916"/>
                      <a:pt x="283037" y="223723"/>
                    </a:cubicBezTo>
                    <a:cubicBezTo>
                      <a:pt x="295055" y="230934"/>
                      <a:pt x="308675" y="235741"/>
                      <a:pt x="323097" y="237344"/>
                    </a:cubicBezTo>
                    <a:cubicBezTo>
                      <a:pt x="321495" y="233338"/>
                      <a:pt x="320694" y="229332"/>
                      <a:pt x="319892" y="224525"/>
                    </a:cubicBezTo>
                    <a:cubicBezTo>
                      <a:pt x="318290" y="206898"/>
                      <a:pt x="321495" y="188470"/>
                      <a:pt x="328706" y="172446"/>
                    </a:cubicBezTo>
                    <a:cubicBezTo>
                      <a:pt x="317489" y="174048"/>
                      <a:pt x="307073" y="174850"/>
                      <a:pt x="295856" y="174850"/>
                    </a:cubicBezTo>
                    <a:cubicBezTo>
                      <a:pt x="286242" y="174850"/>
                      <a:pt x="276627" y="174048"/>
                      <a:pt x="267013" y="172446"/>
                    </a:cubicBezTo>
                    <a:cubicBezTo>
                      <a:pt x="249386" y="194079"/>
                      <a:pt x="224548" y="210103"/>
                      <a:pt x="197307" y="216512"/>
                    </a:cubicBezTo>
                    <a:cubicBezTo>
                      <a:pt x="161253" y="234940"/>
                      <a:pt x="127602" y="258175"/>
                      <a:pt x="127602" y="297435"/>
                    </a:cubicBezTo>
                    <a:cubicBezTo>
                      <a:pt x="127602" y="306248"/>
                      <a:pt x="120391" y="313459"/>
                      <a:pt x="111578" y="313459"/>
                    </a:cubicBezTo>
                    <a:cubicBezTo>
                      <a:pt x="102764" y="313459"/>
                      <a:pt x="95553" y="306248"/>
                      <a:pt x="95553" y="297435"/>
                    </a:cubicBezTo>
                    <a:cubicBezTo>
                      <a:pt x="96355" y="266989"/>
                      <a:pt x="109975" y="238946"/>
                      <a:pt x="133210" y="219717"/>
                    </a:cubicBezTo>
                    <a:cubicBezTo>
                      <a:pt x="113981" y="217314"/>
                      <a:pt x="96355" y="209302"/>
                      <a:pt x="83535" y="194880"/>
                    </a:cubicBezTo>
                    <a:cubicBezTo>
                      <a:pt x="77927" y="187669"/>
                      <a:pt x="79529" y="178054"/>
                      <a:pt x="85939" y="172446"/>
                    </a:cubicBezTo>
                    <a:cubicBezTo>
                      <a:pt x="92349" y="166837"/>
                      <a:pt x="102764" y="167639"/>
                      <a:pt x="108373" y="174048"/>
                    </a:cubicBezTo>
                    <a:cubicBezTo>
                      <a:pt x="114782" y="182060"/>
                      <a:pt x="133210" y="189271"/>
                      <a:pt x="159650" y="188470"/>
                    </a:cubicBezTo>
                    <a:cubicBezTo>
                      <a:pt x="186090" y="188470"/>
                      <a:pt x="212530" y="178856"/>
                      <a:pt x="232560" y="161229"/>
                    </a:cubicBezTo>
                    <a:cubicBezTo>
                      <a:pt x="209325" y="151614"/>
                      <a:pt x="190096" y="133988"/>
                      <a:pt x="178078" y="111554"/>
                    </a:cubicBezTo>
                    <a:cubicBezTo>
                      <a:pt x="173271" y="103542"/>
                      <a:pt x="176476" y="93927"/>
                      <a:pt x="183687" y="89921"/>
                    </a:cubicBezTo>
                    <a:cubicBezTo>
                      <a:pt x="191699" y="85114"/>
                      <a:pt x="201313" y="88319"/>
                      <a:pt x="205319" y="95530"/>
                    </a:cubicBezTo>
                    <a:cubicBezTo>
                      <a:pt x="229356" y="138795"/>
                      <a:pt x="279832" y="150813"/>
                      <a:pt x="359152" y="132385"/>
                    </a:cubicBezTo>
                    <a:cubicBezTo>
                      <a:pt x="344730" y="120367"/>
                      <a:pt x="334314" y="101138"/>
                      <a:pt x="335115" y="70692"/>
                    </a:cubicBezTo>
                    <a:cubicBezTo>
                      <a:pt x="335115" y="61879"/>
                      <a:pt x="343127" y="54668"/>
                      <a:pt x="351941" y="55469"/>
                    </a:cubicBezTo>
                    <a:cubicBezTo>
                      <a:pt x="360754" y="55469"/>
                      <a:pt x="367965" y="63481"/>
                      <a:pt x="367164" y="72295"/>
                    </a:cubicBezTo>
                    <a:cubicBezTo>
                      <a:pt x="365561" y="108349"/>
                      <a:pt x="385592" y="115560"/>
                      <a:pt x="417640" y="125174"/>
                    </a:cubicBezTo>
                    <a:cubicBezTo>
                      <a:pt x="422447" y="126777"/>
                      <a:pt x="427255" y="127578"/>
                      <a:pt x="432062" y="129181"/>
                    </a:cubicBezTo>
                    <a:cubicBezTo>
                      <a:pt x="440875" y="109150"/>
                      <a:pt x="458502" y="93927"/>
                      <a:pt x="480134" y="88319"/>
                    </a:cubicBezTo>
                    <a:cubicBezTo>
                      <a:pt x="488948" y="85915"/>
                      <a:pt x="497761" y="91524"/>
                      <a:pt x="500165" y="100337"/>
                    </a:cubicBezTo>
                    <a:cubicBezTo>
                      <a:pt x="502568" y="109150"/>
                      <a:pt x="496960" y="117964"/>
                      <a:pt x="488147" y="120367"/>
                    </a:cubicBezTo>
                    <a:cubicBezTo>
                      <a:pt x="476930" y="123572"/>
                      <a:pt x="468116" y="130783"/>
                      <a:pt x="462508" y="141199"/>
                    </a:cubicBezTo>
                    <a:cubicBezTo>
                      <a:pt x="462508" y="142000"/>
                      <a:pt x="462508" y="142000"/>
                      <a:pt x="462508" y="142801"/>
                    </a:cubicBezTo>
                    <a:cubicBezTo>
                      <a:pt x="487345" y="154819"/>
                      <a:pt x="508978" y="172446"/>
                      <a:pt x="520195" y="202091"/>
                    </a:cubicBezTo>
                    <a:cubicBezTo>
                      <a:pt x="522599" y="208500"/>
                      <a:pt x="524201" y="214910"/>
                      <a:pt x="525002" y="221320"/>
                    </a:cubicBezTo>
                    <a:cubicBezTo>
                      <a:pt x="528207" y="218916"/>
                      <a:pt x="530611" y="215711"/>
                      <a:pt x="532213" y="211705"/>
                    </a:cubicBezTo>
                    <a:cubicBezTo>
                      <a:pt x="537822" y="199687"/>
                      <a:pt x="541828" y="187669"/>
                      <a:pt x="543430" y="174048"/>
                    </a:cubicBezTo>
                    <a:cubicBezTo>
                      <a:pt x="544231" y="168440"/>
                      <a:pt x="548237" y="163633"/>
                      <a:pt x="553846" y="161229"/>
                    </a:cubicBezTo>
                    <a:cubicBezTo>
                      <a:pt x="559454" y="158825"/>
                      <a:pt x="565864" y="160428"/>
                      <a:pt x="569870" y="164434"/>
                    </a:cubicBezTo>
                    <a:cubicBezTo>
                      <a:pt x="574677" y="168440"/>
                      <a:pt x="576280" y="174048"/>
                      <a:pt x="574677" y="180458"/>
                    </a:cubicBezTo>
                    <a:cubicBezTo>
                      <a:pt x="572274" y="196482"/>
                      <a:pt x="567466" y="212506"/>
                      <a:pt x="559454" y="226928"/>
                    </a:cubicBezTo>
                    <a:cubicBezTo>
                      <a:pt x="551442" y="240549"/>
                      <a:pt x="539424" y="251766"/>
                      <a:pt x="525002" y="259778"/>
                    </a:cubicBezTo>
                    <a:cubicBezTo>
                      <a:pt x="523400" y="279808"/>
                      <a:pt x="516990" y="299838"/>
                      <a:pt x="507376" y="317465"/>
                    </a:cubicBezTo>
                    <a:cubicBezTo>
                      <a:pt x="517791" y="329483"/>
                      <a:pt x="529008" y="339899"/>
                      <a:pt x="542629" y="347911"/>
                    </a:cubicBezTo>
                    <a:cubicBezTo>
                      <a:pt x="547436" y="351116"/>
                      <a:pt x="550641" y="356724"/>
                      <a:pt x="550641" y="362333"/>
                    </a:cubicBezTo>
                    <a:cubicBezTo>
                      <a:pt x="550641" y="367941"/>
                      <a:pt x="547436" y="373550"/>
                      <a:pt x="541828" y="375953"/>
                    </a:cubicBezTo>
                    <a:cubicBezTo>
                      <a:pt x="536219" y="378357"/>
                      <a:pt x="530611" y="378357"/>
                      <a:pt x="525803" y="375152"/>
                    </a:cubicBezTo>
                    <a:cubicBezTo>
                      <a:pt x="512183" y="366339"/>
                      <a:pt x="499364" y="355122"/>
                      <a:pt x="488147" y="343104"/>
                    </a:cubicBezTo>
                    <a:cubicBezTo>
                      <a:pt x="480134" y="349513"/>
                      <a:pt x="471321" y="355923"/>
                      <a:pt x="463309" y="361532"/>
                    </a:cubicBezTo>
                    <a:cubicBezTo>
                      <a:pt x="449688" y="370345"/>
                      <a:pt x="437670" y="379959"/>
                      <a:pt x="427255" y="391978"/>
                    </a:cubicBezTo>
                    <a:cubicBezTo>
                      <a:pt x="414435" y="407201"/>
                      <a:pt x="415236" y="436845"/>
                      <a:pt x="415236" y="462484"/>
                    </a:cubicBezTo>
                    <a:cubicBezTo>
                      <a:pt x="415236" y="466490"/>
                      <a:pt x="415236" y="469695"/>
                      <a:pt x="415236" y="473701"/>
                    </a:cubicBezTo>
                    <a:lnTo>
                      <a:pt x="415236" y="545810"/>
                    </a:lnTo>
                    <a:lnTo>
                      <a:pt x="479333" y="545810"/>
                    </a:lnTo>
                    <a:cubicBezTo>
                      <a:pt x="479333" y="441653"/>
                      <a:pt x="529008" y="436044"/>
                      <a:pt x="535418" y="434442"/>
                    </a:cubicBezTo>
                    <a:cubicBezTo>
                      <a:pt x="556249" y="428833"/>
                      <a:pt x="611533" y="399990"/>
                      <a:pt x="623551" y="340700"/>
                    </a:cubicBezTo>
                    <a:cubicBezTo>
                      <a:pt x="625154" y="337495"/>
                      <a:pt x="624352" y="333489"/>
                      <a:pt x="624352" y="330284"/>
                    </a:cubicBezTo>
                    <a:cubicBezTo>
                      <a:pt x="623551" y="330284"/>
                      <a:pt x="623551" y="330284"/>
                      <a:pt x="624352" y="330284"/>
                    </a:cubicBezTo>
                    <a:close/>
                  </a:path>
                </a:pathLst>
              </a:custGeom>
              <a:solidFill>
                <a:srgbClr val="FF6699"/>
              </a:solidFill>
              <a:ln w="7938"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A26D33A5-DB4E-436E-8E5A-DD9A08640751}"/>
                  </a:ext>
                </a:extLst>
              </p:cNvPr>
              <p:cNvGrpSpPr/>
              <p:nvPr/>
            </p:nvGrpSpPr>
            <p:grpSpPr>
              <a:xfrm>
                <a:off x="7549426" y="2596777"/>
                <a:ext cx="723900" cy="723900"/>
                <a:chOff x="7549426" y="2596777"/>
                <a:chExt cx="723900" cy="723900"/>
              </a:xfrm>
            </p:grpSpPr>
            <p:sp>
              <p:nvSpPr>
                <p:cNvPr id="37" name="Freeform: Shape 36">
                  <a:extLst>
                    <a:ext uri="{FF2B5EF4-FFF2-40B4-BE49-F238E27FC236}">
                      <a16:creationId xmlns:a16="http://schemas.microsoft.com/office/drawing/2014/main" id="{443F0D0E-88E1-4972-AD3A-EC502295058A}"/>
                    </a:ext>
                  </a:extLst>
                </p:cNvPr>
                <p:cNvSpPr/>
                <p:nvPr/>
              </p:nvSpPr>
              <p:spPr>
                <a:xfrm>
                  <a:off x="7549426"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993DDD04-53F9-4941-907D-D1F1992666A6}"/>
                    </a:ext>
                  </a:extLst>
                </p:cNvPr>
                <p:cNvSpPr/>
                <p:nvPr/>
              </p:nvSpPr>
              <p:spPr>
                <a:xfrm>
                  <a:off x="7549426"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D688D6A-5A49-478D-A510-A138E75F5302}"/>
                    </a:ext>
                  </a:extLst>
                </p:cNvPr>
                <p:cNvSpPr/>
                <p:nvPr/>
              </p:nvSpPr>
              <p:spPr>
                <a:xfrm>
                  <a:off x="7549426"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2774E517-8365-4730-9563-ACDAE96C436C}"/>
                    </a:ext>
                  </a:extLst>
                </p:cNvPr>
                <p:cNvSpPr/>
                <p:nvPr/>
              </p:nvSpPr>
              <p:spPr>
                <a:xfrm>
                  <a:off x="7549426"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735E961E-95BA-4D65-BE0A-7C40A556BD4F}"/>
                    </a:ext>
                  </a:extLst>
                </p:cNvPr>
                <p:cNvSpPr/>
                <p:nvPr/>
              </p:nvSpPr>
              <p:spPr>
                <a:xfrm>
                  <a:off x="7549426"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7B6EB933-C2FF-4EF5-ACF1-866E5ACAD757}"/>
                    </a:ext>
                  </a:extLst>
                </p:cNvPr>
                <p:cNvSpPr/>
                <p:nvPr/>
              </p:nvSpPr>
              <p:spPr>
                <a:xfrm>
                  <a:off x="7549426"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EAADA5F5-C3C7-4862-947F-25927895A2EC}"/>
                    </a:ext>
                  </a:extLst>
                </p:cNvPr>
                <p:cNvSpPr/>
                <p:nvPr/>
              </p:nvSpPr>
              <p:spPr>
                <a:xfrm>
                  <a:off x="8206651"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57E737A1-178A-4AFC-A69D-960103763CFF}"/>
                    </a:ext>
                  </a:extLst>
                </p:cNvPr>
                <p:cNvSpPr/>
                <p:nvPr/>
              </p:nvSpPr>
              <p:spPr>
                <a:xfrm>
                  <a:off x="8206651"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CEEFEAB-98BA-45E6-BD3C-2C6255B58F35}"/>
                    </a:ext>
                  </a:extLst>
                </p:cNvPr>
                <p:cNvSpPr/>
                <p:nvPr/>
              </p:nvSpPr>
              <p:spPr>
                <a:xfrm>
                  <a:off x="8206651"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A0D83740-9766-4D8A-A80F-B4D3B1D48D50}"/>
                    </a:ext>
                  </a:extLst>
                </p:cNvPr>
                <p:cNvSpPr/>
                <p:nvPr/>
              </p:nvSpPr>
              <p:spPr>
                <a:xfrm>
                  <a:off x="8206651"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41F1D4F3-02AC-4021-84E3-42D73976D0BE}"/>
                    </a:ext>
                  </a:extLst>
                </p:cNvPr>
                <p:cNvSpPr/>
                <p:nvPr/>
              </p:nvSpPr>
              <p:spPr>
                <a:xfrm>
                  <a:off x="8206651"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9A26543-0243-4EDE-93C3-982FCB82C96A}"/>
                    </a:ext>
                  </a:extLst>
                </p:cNvPr>
                <p:cNvSpPr/>
                <p:nvPr/>
              </p:nvSpPr>
              <p:spPr>
                <a:xfrm>
                  <a:off x="8206651"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C0C9611E-013B-4FDB-B1CE-331E225FC0A0}"/>
                    </a:ext>
                  </a:extLst>
                </p:cNvPr>
                <p:cNvSpPr/>
                <p:nvPr/>
              </p:nvSpPr>
              <p:spPr>
                <a:xfrm>
                  <a:off x="79304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06E859B-D619-4783-9C28-CCD008E3AA80}"/>
                    </a:ext>
                  </a:extLst>
                </p:cNvPr>
                <p:cNvSpPr/>
                <p:nvPr/>
              </p:nvSpPr>
              <p:spPr>
                <a:xfrm>
                  <a:off x="8082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CE5BDB93-B351-422D-9965-C1333FC38174}"/>
                    </a:ext>
                  </a:extLst>
                </p:cNvPr>
                <p:cNvSpPr/>
                <p:nvPr/>
              </p:nvSpPr>
              <p:spPr>
                <a:xfrm>
                  <a:off x="80066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B0B05E60-29E2-4FEF-A0BA-54834C711A05}"/>
                    </a:ext>
                  </a:extLst>
                </p:cNvPr>
                <p:cNvSpPr/>
                <p:nvPr/>
              </p:nvSpPr>
              <p:spPr>
                <a:xfrm>
                  <a:off x="78542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7689A9F1-F6AA-4CEB-AE17-EC815D9FC88C}"/>
                    </a:ext>
                  </a:extLst>
                </p:cNvPr>
                <p:cNvSpPr/>
                <p:nvPr/>
              </p:nvSpPr>
              <p:spPr>
                <a:xfrm>
                  <a:off x="7701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B9F2042-873F-469E-81A1-B321973FF702}"/>
                    </a:ext>
                  </a:extLst>
                </p:cNvPr>
                <p:cNvSpPr/>
                <p:nvPr/>
              </p:nvSpPr>
              <p:spPr>
                <a:xfrm>
                  <a:off x="77780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C1929D2-5C7C-4B7B-A3EF-D1D5B2F85A52}"/>
                    </a:ext>
                  </a:extLst>
                </p:cNvPr>
                <p:cNvSpPr/>
                <p:nvPr/>
              </p:nvSpPr>
              <p:spPr>
                <a:xfrm>
                  <a:off x="77780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1D68F62E-9F1F-4C01-B415-50900214A5B2}"/>
                    </a:ext>
                  </a:extLst>
                </p:cNvPr>
                <p:cNvSpPr/>
                <p:nvPr/>
              </p:nvSpPr>
              <p:spPr>
                <a:xfrm>
                  <a:off x="7701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BF32D449-103E-4A35-B7AB-3AAAD06A7E8F}"/>
                    </a:ext>
                  </a:extLst>
                </p:cNvPr>
                <p:cNvSpPr/>
                <p:nvPr/>
              </p:nvSpPr>
              <p:spPr>
                <a:xfrm>
                  <a:off x="78542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358D61B0-7B2D-411F-8D1C-B60ACDF8DB31}"/>
                    </a:ext>
                  </a:extLst>
                </p:cNvPr>
                <p:cNvSpPr/>
                <p:nvPr/>
              </p:nvSpPr>
              <p:spPr>
                <a:xfrm>
                  <a:off x="79304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82C1A28-7DA9-43FB-9C5A-63B4E520C013}"/>
                    </a:ext>
                  </a:extLst>
                </p:cNvPr>
                <p:cNvSpPr/>
                <p:nvPr/>
              </p:nvSpPr>
              <p:spPr>
                <a:xfrm>
                  <a:off x="80066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5466AABB-42EC-4A9E-943C-D868B2DCF22C}"/>
                    </a:ext>
                  </a:extLst>
                </p:cNvPr>
                <p:cNvSpPr/>
                <p:nvPr/>
              </p:nvSpPr>
              <p:spPr>
                <a:xfrm>
                  <a:off x="8082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D95E9CB1-1D5D-4B1A-9615-0D1729C3FE73}"/>
                    </a:ext>
                  </a:extLst>
                </p:cNvPr>
                <p:cNvSpPr/>
                <p:nvPr/>
              </p:nvSpPr>
              <p:spPr>
                <a:xfrm>
                  <a:off x="7787551" y="2834902"/>
                  <a:ext cx="247650" cy="247650"/>
                </a:xfrm>
                <a:custGeom>
                  <a:avLst/>
                  <a:gdLst>
                    <a:gd name="connsiteX0" fmla="*/ 0 w 247650"/>
                    <a:gd name="connsiteY0" fmla="*/ 0 h 247650"/>
                    <a:gd name="connsiteX1" fmla="*/ 247650 w 247650"/>
                    <a:gd name="connsiteY1" fmla="*/ 0 h 247650"/>
                    <a:gd name="connsiteX2" fmla="*/ 247650 w 247650"/>
                    <a:gd name="connsiteY2" fmla="*/ 247650 h 247650"/>
                    <a:gd name="connsiteX3" fmla="*/ 0 w 2476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47650" h="247650">
                      <a:moveTo>
                        <a:pt x="0" y="0"/>
                      </a:moveTo>
                      <a:lnTo>
                        <a:pt x="247650" y="0"/>
                      </a:lnTo>
                      <a:lnTo>
                        <a:pt x="247650" y="247650"/>
                      </a:lnTo>
                      <a:lnTo>
                        <a:pt x="0" y="24765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AB5E8B5-F359-495E-9F56-2D74E8BCF4FC}"/>
                    </a:ext>
                  </a:extLst>
                </p:cNvPr>
                <p:cNvSpPr/>
                <p:nvPr/>
              </p:nvSpPr>
              <p:spPr>
                <a:xfrm>
                  <a:off x="7654201" y="2701552"/>
                  <a:ext cx="514350" cy="514350"/>
                </a:xfrm>
                <a:custGeom>
                  <a:avLst/>
                  <a:gdLst>
                    <a:gd name="connsiteX0" fmla="*/ 476250 w 514350"/>
                    <a:gd name="connsiteY0" fmla="*/ 0 h 514350"/>
                    <a:gd name="connsiteX1" fmla="*/ 38100 w 514350"/>
                    <a:gd name="connsiteY1" fmla="*/ 0 h 514350"/>
                    <a:gd name="connsiteX2" fmla="*/ 0 w 514350"/>
                    <a:gd name="connsiteY2" fmla="*/ 38100 h 514350"/>
                    <a:gd name="connsiteX3" fmla="*/ 0 w 514350"/>
                    <a:gd name="connsiteY3" fmla="*/ 476250 h 514350"/>
                    <a:gd name="connsiteX4" fmla="*/ 38100 w 514350"/>
                    <a:gd name="connsiteY4" fmla="*/ 514350 h 514350"/>
                    <a:gd name="connsiteX5" fmla="*/ 476250 w 514350"/>
                    <a:gd name="connsiteY5" fmla="*/ 514350 h 514350"/>
                    <a:gd name="connsiteX6" fmla="*/ 514350 w 514350"/>
                    <a:gd name="connsiteY6" fmla="*/ 476250 h 514350"/>
                    <a:gd name="connsiteX7" fmla="*/ 514350 w 514350"/>
                    <a:gd name="connsiteY7" fmla="*/ 38100 h 514350"/>
                    <a:gd name="connsiteX8" fmla="*/ 476250 w 514350"/>
                    <a:gd name="connsiteY8" fmla="*/ 0 h 514350"/>
                    <a:gd name="connsiteX9" fmla="*/ 419100 w 514350"/>
                    <a:gd name="connsiteY9" fmla="*/ 419100 h 514350"/>
                    <a:gd name="connsiteX10" fmla="*/ 95250 w 514350"/>
                    <a:gd name="connsiteY10" fmla="*/ 419100 h 514350"/>
                    <a:gd name="connsiteX11" fmla="*/ 95250 w 514350"/>
                    <a:gd name="connsiteY11" fmla="*/ 95250 h 514350"/>
                    <a:gd name="connsiteX12" fmla="*/ 419100 w 514350"/>
                    <a:gd name="connsiteY12" fmla="*/ 952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514350">
                      <a:moveTo>
                        <a:pt x="476250" y="0"/>
                      </a:moveTo>
                      <a:lnTo>
                        <a:pt x="38100" y="0"/>
                      </a:lnTo>
                      <a:cubicBezTo>
                        <a:pt x="17058" y="0"/>
                        <a:pt x="0" y="17058"/>
                        <a:pt x="0" y="38100"/>
                      </a:cubicBezTo>
                      <a:lnTo>
                        <a:pt x="0" y="476250"/>
                      </a:lnTo>
                      <a:cubicBezTo>
                        <a:pt x="0" y="497292"/>
                        <a:pt x="17058" y="514350"/>
                        <a:pt x="38100" y="514350"/>
                      </a:cubicBezTo>
                      <a:lnTo>
                        <a:pt x="476250" y="514350"/>
                      </a:lnTo>
                      <a:cubicBezTo>
                        <a:pt x="497292" y="514350"/>
                        <a:pt x="514350" y="497292"/>
                        <a:pt x="514350" y="476250"/>
                      </a:cubicBezTo>
                      <a:lnTo>
                        <a:pt x="514350" y="38100"/>
                      </a:lnTo>
                      <a:cubicBezTo>
                        <a:pt x="514350" y="17058"/>
                        <a:pt x="497292" y="0"/>
                        <a:pt x="476250" y="0"/>
                      </a:cubicBezTo>
                      <a:close/>
                      <a:moveTo>
                        <a:pt x="419100" y="419100"/>
                      </a:moveTo>
                      <a:lnTo>
                        <a:pt x="95250" y="419100"/>
                      </a:lnTo>
                      <a:lnTo>
                        <a:pt x="95250" y="95250"/>
                      </a:lnTo>
                      <a:lnTo>
                        <a:pt x="419100" y="9525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Plus Sign 34">
                <a:extLst>
                  <a:ext uri="{FF2B5EF4-FFF2-40B4-BE49-F238E27FC236}">
                    <a16:creationId xmlns:a16="http://schemas.microsoft.com/office/drawing/2014/main" id="{0773F799-B42C-4F69-AFCC-F97DE0D7D8E6}"/>
                  </a:ext>
                </a:extLst>
              </p:cNvPr>
              <p:cNvSpPr/>
              <p:nvPr/>
            </p:nvSpPr>
            <p:spPr>
              <a:xfrm>
                <a:off x="6390855" y="2615827"/>
                <a:ext cx="685800" cy="6858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8" name="Group 67">
            <a:extLst>
              <a:ext uri="{FF2B5EF4-FFF2-40B4-BE49-F238E27FC236}">
                <a16:creationId xmlns:a16="http://schemas.microsoft.com/office/drawing/2014/main" id="{635F76AD-C420-46B8-866B-6EA37AD16133}"/>
              </a:ext>
            </a:extLst>
          </p:cNvPr>
          <p:cNvGrpSpPr/>
          <p:nvPr/>
        </p:nvGrpSpPr>
        <p:grpSpPr>
          <a:xfrm>
            <a:off x="1889803" y="420813"/>
            <a:ext cx="8413850" cy="1434241"/>
            <a:chOff x="692940" y="1911502"/>
            <a:chExt cx="10446223" cy="2410281"/>
          </a:xfrm>
          <a:solidFill>
            <a:schemeClr val="bg2">
              <a:lumMod val="90000"/>
            </a:schemeClr>
          </a:solidFill>
        </p:grpSpPr>
        <p:sp>
          <p:nvSpPr>
            <p:cNvPr id="99" name="Freeform: Shape 98">
              <a:extLst>
                <a:ext uri="{FF2B5EF4-FFF2-40B4-BE49-F238E27FC236}">
                  <a16:creationId xmlns:a16="http://schemas.microsoft.com/office/drawing/2014/main" id="{781B46EF-3C1A-4E35-81DB-C85300D231E8}"/>
                </a:ext>
              </a:extLst>
            </p:cNvPr>
            <p:cNvSpPr/>
            <p:nvPr/>
          </p:nvSpPr>
          <p:spPr>
            <a:xfrm>
              <a:off x="2931426" y="2173263"/>
              <a:ext cx="8207737" cy="1886763"/>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0252F0E3-888C-4B65-ACA3-2FABC6FB7AF9}"/>
                </a:ext>
              </a:extLst>
            </p:cNvPr>
            <p:cNvSpPr/>
            <p:nvPr/>
          </p:nvSpPr>
          <p:spPr>
            <a:xfrm>
              <a:off x="692940" y="2173265"/>
              <a:ext cx="2630990" cy="1886763"/>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AB7A1B11-0BA0-4511-8358-6969597B2027}"/>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90646BC3-BE89-456F-816E-91769A0AFF75}"/>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oup 102">
            <a:extLst>
              <a:ext uri="{FF2B5EF4-FFF2-40B4-BE49-F238E27FC236}">
                <a16:creationId xmlns:a16="http://schemas.microsoft.com/office/drawing/2014/main" id="{E60F72CB-6184-4E73-9915-0F36A9FBC1D1}"/>
              </a:ext>
            </a:extLst>
          </p:cNvPr>
          <p:cNvGrpSpPr/>
          <p:nvPr/>
        </p:nvGrpSpPr>
        <p:grpSpPr>
          <a:xfrm>
            <a:off x="1943087" y="4027107"/>
            <a:ext cx="8413850" cy="1434241"/>
            <a:chOff x="1943087" y="2220585"/>
            <a:chExt cx="8413850" cy="1434241"/>
          </a:xfrm>
        </p:grpSpPr>
        <p:grpSp>
          <p:nvGrpSpPr>
            <p:cNvPr id="104" name="Group 103">
              <a:extLst>
                <a:ext uri="{FF2B5EF4-FFF2-40B4-BE49-F238E27FC236}">
                  <a16:creationId xmlns:a16="http://schemas.microsoft.com/office/drawing/2014/main" id="{A745CACA-F8CE-4580-A4DE-2D16515AB419}"/>
                </a:ext>
              </a:extLst>
            </p:cNvPr>
            <p:cNvGrpSpPr/>
            <p:nvPr/>
          </p:nvGrpSpPr>
          <p:grpSpPr>
            <a:xfrm>
              <a:off x="1943087" y="2220585"/>
              <a:ext cx="8413850" cy="1434241"/>
              <a:chOff x="692940" y="1911502"/>
              <a:chExt cx="10446223" cy="2410281"/>
            </a:xfrm>
            <a:solidFill>
              <a:schemeClr val="bg2">
                <a:lumMod val="90000"/>
              </a:schemeClr>
            </a:solidFill>
          </p:grpSpPr>
          <p:sp>
            <p:nvSpPr>
              <p:cNvPr id="135" name="Freeform: Shape 134">
                <a:extLst>
                  <a:ext uri="{FF2B5EF4-FFF2-40B4-BE49-F238E27FC236}">
                    <a16:creationId xmlns:a16="http://schemas.microsoft.com/office/drawing/2014/main" id="{91F85796-88E2-4386-9191-B8460DDA006B}"/>
                  </a:ext>
                </a:extLst>
              </p:cNvPr>
              <p:cNvSpPr/>
              <p:nvPr/>
            </p:nvSpPr>
            <p:spPr>
              <a:xfrm>
                <a:off x="2931426" y="2173262"/>
                <a:ext cx="8207737" cy="1886764"/>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DAA378E1-B2FB-40CC-8C66-6227855EFEE7}"/>
                  </a:ext>
                </a:extLst>
              </p:cNvPr>
              <p:cNvSpPr/>
              <p:nvPr/>
            </p:nvSpPr>
            <p:spPr>
              <a:xfrm>
                <a:off x="692940" y="2173265"/>
                <a:ext cx="2630990" cy="1886763"/>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1A614FC3-FF87-4175-AE8B-A72732E09301}"/>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D0AB65D4-55B3-405B-B555-5605AB552F6D}"/>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oup 104">
              <a:extLst>
                <a:ext uri="{FF2B5EF4-FFF2-40B4-BE49-F238E27FC236}">
                  <a16:creationId xmlns:a16="http://schemas.microsoft.com/office/drawing/2014/main" id="{D430C5EA-6A1D-4A11-AB50-566DB6D77371}"/>
                </a:ext>
              </a:extLst>
            </p:cNvPr>
            <p:cNvGrpSpPr/>
            <p:nvPr/>
          </p:nvGrpSpPr>
          <p:grpSpPr>
            <a:xfrm>
              <a:off x="5308860" y="2596777"/>
              <a:ext cx="2964466" cy="723900"/>
              <a:chOff x="5308860" y="2596777"/>
              <a:chExt cx="2964466" cy="723900"/>
            </a:xfrm>
          </p:grpSpPr>
          <p:sp>
            <p:nvSpPr>
              <p:cNvPr id="106" name="Content Placeholder 31" descr="Brain with solid fill">
                <a:extLst>
                  <a:ext uri="{FF2B5EF4-FFF2-40B4-BE49-F238E27FC236}">
                    <a16:creationId xmlns:a16="http://schemas.microsoft.com/office/drawing/2014/main" id="{E6E1BCCE-8FC9-4C89-ADA7-3F6FF435B60A}"/>
                  </a:ext>
                </a:extLst>
              </p:cNvPr>
              <p:cNvSpPr/>
              <p:nvPr/>
            </p:nvSpPr>
            <p:spPr>
              <a:xfrm>
                <a:off x="5308860" y="2685328"/>
                <a:ext cx="640737" cy="545809"/>
              </a:xfrm>
              <a:custGeom>
                <a:avLst/>
                <a:gdLst>
                  <a:gd name="connsiteX0" fmla="*/ 624352 w 640737"/>
                  <a:gd name="connsiteY0" fmla="*/ 330284 h 545809"/>
                  <a:gd name="connsiteX1" fmla="*/ 620346 w 640737"/>
                  <a:gd name="connsiteY1" fmla="*/ 218916 h 545809"/>
                  <a:gd name="connsiteX2" fmla="*/ 625154 w 640737"/>
                  <a:gd name="connsiteY2" fmla="*/ 190072 h 545809"/>
                  <a:gd name="connsiteX3" fmla="*/ 548237 w 640737"/>
                  <a:gd name="connsiteY3" fmla="*/ 97132 h 545809"/>
                  <a:gd name="connsiteX4" fmla="*/ 456899 w 640737"/>
                  <a:gd name="connsiteY4" fmla="*/ 32234 h 545809"/>
                  <a:gd name="connsiteX5" fmla="*/ 434465 w 640737"/>
                  <a:gd name="connsiteY5" fmla="*/ 34638 h 545809"/>
                  <a:gd name="connsiteX6" fmla="*/ 367164 w 640737"/>
                  <a:gd name="connsiteY6" fmla="*/ 186 h 545809"/>
                  <a:gd name="connsiteX7" fmla="*/ 295856 w 640737"/>
                  <a:gd name="connsiteY7" fmla="*/ 25023 h 545809"/>
                  <a:gd name="connsiteX8" fmla="*/ 211729 w 640737"/>
                  <a:gd name="connsiteY8" fmla="*/ 12204 h 545809"/>
                  <a:gd name="connsiteX9" fmla="*/ 150036 w 640737"/>
                  <a:gd name="connsiteY9" fmla="*/ 71493 h 545809"/>
                  <a:gd name="connsiteX10" fmla="*/ 144427 w 640737"/>
                  <a:gd name="connsiteY10" fmla="*/ 71493 h 545809"/>
                  <a:gd name="connsiteX11" fmla="*/ 48282 w 640737"/>
                  <a:gd name="connsiteY11" fmla="*/ 166036 h 545809"/>
                  <a:gd name="connsiteX12" fmla="*/ 48282 w 640737"/>
                  <a:gd name="connsiteY12" fmla="*/ 170843 h 545809"/>
                  <a:gd name="connsiteX13" fmla="*/ 209 w 640737"/>
                  <a:gd name="connsiteY13" fmla="*/ 259778 h 545809"/>
                  <a:gd name="connsiteX14" fmla="*/ 99560 w 640737"/>
                  <a:gd name="connsiteY14" fmla="*/ 347911 h 545809"/>
                  <a:gd name="connsiteX15" fmla="*/ 223747 w 640737"/>
                  <a:gd name="connsiteY15" fmla="*/ 347911 h 545809"/>
                  <a:gd name="connsiteX16" fmla="*/ 320694 w 640737"/>
                  <a:gd name="connsiteY16" fmla="*/ 443255 h 545809"/>
                  <a:gd name="connsiteX17" fmla="*/ 320694 w 640737"/>
                  <a:gd name="connsiteY17" fmla="*/ 545810 h 545809"/>
                  <a:gd name="connsiteX18" fmla="*/ 383989 w 640737"/>
                  <a:gd name="connsiteY18" fmla="*/ 545810 h 545809"/>
                  <a:gd name="connsiteX19" fmla="*/ 383989 w 640737"/>
                  <a:gd name="connsiteY19" fmla="*/ 473701 h 545809"/>
                  <a:gd name="connsiteX20" fmla="*/ 383989 w 640737"/>
                  <a:gd name="connsiteY20" fmla="*/ 463285 h 545809"/>
                  <a:gd name="connsiteX21" fmla="*/ 404019 w 640737"/>
                  <a:gd name="connsiteY21" fmla="*/ 371947 h 545809"/>
                  <a:gd name="connsiteX22" fmla="*/ 446484 w 640737"/>
                  <a:gd name="connsiteY22" fmla="*/ 335893 h 545809"/>
                  <a:gd name="connsiteX23" fmla="*/ 477731 w 640737"/>
                  <a:gd name="connsiteY23" fmla="*/ 309453 h 545809"/>
                  <a:gd name="connsiteX24" fmla="*/ 488147 w 640737"/>
                  <a:gd name="connsiteY24" fmla="*/ 290224 h 545809"/>
                  <a:gd name="connsiteX25" fmla="*/ 436068 w 640737"/>
                  <a:gd name="connsiteY25" fmla="*/ 283814 h 545809"/>
                  <a:gd name="connsiteX26" fmla="*/ 417640 w 640737"/>
                  <a:gd name="connsiteY26" fmla="*/ 270194 h 545809"/>
                  <a:gd name="connsiteX27" fmla="*/ 431261 w 640737"/>
                  <a:gd name="connsiteY27" fmla="*/ 251766 h 545809"/>
                  <a:gd name="connsiteX28" fmla="*/ 495357 w 640737"/>
                  <a:gd name="connsiteY28" fmla="*/ 258977 h 545809"/>
                  <a:gd name="connsiteX29" fmla="*/ 496159 w 640737"/>
                  <a:gd name="connsiteY29" fmla="*/ 252567 h 545809"/>
                  <a:gd name="connsiteX30" fmla="*/ 491351 w 640737"/>
                  <a:gd name="connsiteY30" fmla="*/ 214910 h 545809"/>
                  <a:gd name="connsiteX31" fmla="*/ 425652 w 640737"/>
                  <a:gd name="connsiteY31" fmla="*/ 162831 h 545809"/>
                  <a:gd name="connsiteX32" fmla="*/ 409628 w 640737"/>
                  <a:gd name="connsiteY32" fmla="*/ 158024 h 545809"/>
                  <a:gd name="connsiteX33" fmla="*/ 404821 w 640737"/>
                  <a:gd name="connsiteY33" fmla="*/ 156422 h 545809"/>
                  <a:gd name="connsiteX34" fmla="*/ 404019 w 640737"/>
                  <a:gd name="connsiteY34" fmla="*/ 156422 h 545809"/>
                  <a:gd name="connsiteX35" fmla="*/ 385592 w 640737"/>
                  <a:gd name="connsiteY35" fmla="*/ 161229 h 545809"/>
                  <a:gd name="connsiteX36" fmla="*/ 378381 w 640737"/>
                  <a:gd name="connsiteY36" fmla="*/ 162831 h 545809"/>
                  <a:gd name="connsiteX37" fmla="*/ 370369 w 640737"/>
                  <a:gd name="connsiteY37" fmla="*/ 164434 h 545809"/>
                  <a:gd name="connsiteX38" fmla="*/ 351140 w 640737"/>
                  <a:gd name="connsiteY38" fmla="*/ 222922 h 545809"/>
                  <a:gd name="connsiteX39" fmla="*/ 379182 w 640737"/>
                  <a:gd name="connsiteY39" fmla="*/ 277404 h 545809"/>
                  <a:gd name="connsiteX40" fmla="*/ 380784 w 640737"/>
                  <a:gd name="connsiteY40" fmla="*/ 299838 h 545809"/>
                  <a:gd name="connsiteX41" fmla="*/ 359953 w 640737"/>
                  <a:gd name="connsiteY41" fmla="*/ 301441 h 545809"/>
                  <a:gd name="connsiteX42" fmla="*/ 335917 w 640737"/>
                  <a:gd name="connsiteY42" fmla="*/ 271796 h 545809"/>
                  <a:gd name="connsiteX43" fmla="*/ 334314 w 640737"/>
                  <a:gd name="connsiteY43" fmla="*/ 271796 h 545809"/>
                  <a:gd name="connsiteX44" fmla="*/ 265410 w 640737"/>
                  <a:gd name="connsiteY44" fmla="*/ 250163 h 545809"/>
                  <a:gd name="connsiteX45" fmla="*/ 261404 w 640737"/>
                  <a:gd name="connsiteY45" fmla="*/ 228531 h 545809"/>
                  <a:gd name="connsiteX46" fmla="*/ 283037 w 640737"/>
                  <a:gd name="connsiteY46" fmla="*/ 223723 h 545809"/>
                  <a:gd name="connsiteX47" fmla="*/ 323097 w 640737"/>
                  <a:gd name="connsiteY47" fmla="*/ 237344 h 545809"/>
                  <a:gd name="connsiteX48" fmla="*/ 319892 w 640737"/>
                  <a:gd name="connsiteY48" fmla="*/ 224525 h 545809"/>
                  <a:gd name="connsiteX49" fmla="*/ 328706 w 640737"/>
                  <a:gd name="connsiteY49" fmla="*/ 172446 h 545809"/>
                  <a:gd name="connsiteX50" fmla="*/ 295856 w 640737"/>
                  <a:gd name="connsiteY50" fmla="*/ 174850 h 545809"/>
                  <a:gd name="connsiteX51" fmla="*/ 267013 w 640737"/>
                  <a:gd name="connsiteY51" fmla="*/ 172446 h 545809"/>
                  <a:gd name="connsiteX52" fmla="*/ 197307 w 640737"/>
                  <a:gd name="connsiteY52" fmla="*/ 216512 h 545809"/>
                  <a:gd name="connsiteX53" fmla="*/ 127602 w 640737"/>
                  <a:gd name="connsiteY53" fmla="*/ 297435 h 545809"/>
                  <a:gd name="connsiteX54" fmla="*/ 111578 w 640737"/>
                  <a:gd name="connsiteY54" fmla="*/ 313459 h 545809"/>
                  <a:gd name="connsiteX55" fmla="*/ 95553 w 640737"/>
                  <a:gd name="connsiteY55" fmla="*/ 297435 h 545809"/>
                  <a:gd name="connsiteX56" fmla="*/ 133210 w 640737"/>
                  <a:gd name="connsiteY56" fmla="*/ 219717 h 545809"/>
                  <a:gd name="connsiteX57" fmla="*/ 83535 w 640737"/>
                  <a:gd name="connsiteY57" fmla="*/ 194880 h 545809"/>
                  <a:gd name="connsiteX58" fmla="*/ 85939 w 640737"/>
                  <a:gd name="connsiteY58" fmla="*/ 172446 h 545809"/>
                  <a:gd name="connsiteX59" fmla="*/ 108373 w 640737"/>
                  <a:gd name="connsiteY59" fmla="*/ 174048 h 545809"/>
                  <a:gd name="connsiteX60" fmla="*/ 159650 w 640737"/>
                  <a:gd name="connsiteY60" fmla="*/ 188470 h 545809"/>
                  <a:gd name="connsiteX61" fmla="*/ 232560 w 640737"/>
                  <a:gd name="connsiteY61" fmla="*/ 161229 h 545809"/>
                  <a:gd name="connsiteX62" fmla="*/ 178078 w 640737"/>
                  <a:gd name="connsiteY62" fmla="*/ 111554 h 545809"/>
                  <a:gd name="connsiteX63" fmla="*/ 183687 w 640737"/>
                  <a:gd name="connsiteY63" fmla="*/ 89921 h 545809"/>
                  <a:gd name="connsiteX64" fmla="*/ 205319 w 640737"/>
                  <a:gd name="connsiteY64" fmla="*/ 95530 h 545809"/>
                  <a:gd name="connsiteX65" fmla="*/ 359152 w 640737"/>
                  <a:gd name="connsiteY65" fmla="*/ 132385 h 545809"/>
                  <a:gd name="connsiteX66" fmla="*/ 335115 w 640737"/>
                  <a:gd name="connsiteY66" fmla="*/ 70692 h 545809"/>
                  <a:gd name="connsiteX67" fmla="*/ 351941 w 640737"/>
                  <a:gd name="connsiteY67" fmla="*/ 55469 h 545809"/>
                  <a:gd name="connsiteX68" fmla="*/ 367164 w 640737"/>
                  <a:gd name="connsiteY68" fmla="*/ 72295 h 545809"/>
                  <a:gd name="connsiteX69" fmla="*/ 417640 w 640737"/>
                  <a:gd name="connsiteY69" fmla="*/ 125174 h 545809"/>
                  <a:gd name="connsiteX70" fmla="*/ 432062 w 640737"/>
                  <a:gd name="connsiteY70" fmla="*/ 129181 h 545809"/>
                  <a:gd name="connsiteX71" fmla="*/ 480134 w 640737"/>
                  <a:gd name="connsiteY71" fmla="*/ 88319 h 545809"/>
                  <a:gd name="connsiteX72" fmla="*/ 500165 w 640737"/>
                  <a:gd name="connsiteY72" fmla="*/ 100337 h 545809"/>
                  <a:gd name="connsiteX73" fmla="*/ 488147 w 640737"/>
                  <a:gd name="connsiteY73" fmla="*/ 120367 h 545809"/>
                  <a:gd name="connsiteX74" fmla="*/ 462508 w 640737"/>
                  <a:gd name="connsiteY74" fmla="*/ 141199 h 545809"/>
                  <a:gd name="connsiteX75" fmla="*/ 462508 w 640737"/>
                  <a:gd name="connsiteY75" fmla="*/ 142801 h 545809"/>
                  <a:gd name="connsiteX76" fmla="*/ 520195 w 640737"/>
                  <a:gd name="connsiteY76" fmla="*/ 202091 h 545809"/>
                  <a:gd name="connsiteX77" fmla="*/ 525002 w 640737"/>
                  <a:gd name="connsiteY77" fmla="*/ 221320 h 545809"/>
                  <a:gd name="connsiteX78" fmla="*/ 532213 w 640737"/>
                  <a:gd name="connsiteY78" fmla="*/ 211705 h 545809"/>
                  <a:gd name="connsiteX79" fmla="*/ 543430 w 640737"/>
                  <a:gd name="connsiteY79" fmla="*/ 174048 h 545809"/>
                  <a:gd name="connsiteX80" fmla="*/ 553846 w 640737"/>
                  <a:gd name="connsiteY80" fmla="*/ 161229 h 545809"/>
                  <a:gd name="connsiteX81" fmla="*/ 569870 w 640737"/>
                  <a:gd name="connsiteY81" fmla="*/ 164434 h 545809"/>
                  <a:gd name="connsiteX82" fmla="*/ 574677 w 640737"/>
                  <a:gd name="connsiteY82" fmla="*/ 180458 h 545809"/>
                  <a:gd name="connsiteX83" fmla="*/ 559454 w 640737"/>
                  <a:gd name="connsiteY83" fmla="*/ 226928 h 545809"/>
                  <a:gd name="connsiteX84" fmla="*/ 525002 w 640737"/>
                  <a:gd name="connsiteY84" fmla="*/ 259778 h 545809"/>
                  <a:gd name="connsiteX85" fmla="*/ 507376 w 640737"/>
                  <a:gd name="connsiteY85" fmla="*/ 317465 h 545809"/>
                  <a:gd name="connsiteX86" fmla="*/ 542629 w 640737"/>
                  <a:gd name="connsiteY86" fmla="*/ 347911 h 545809"/>
                  <a:gd name="connsiteX87" fmla="*/ 550641 w 640737"/>
                  <a:gd name="connsiteY87" fmla="*/ 362333 h 545809"/>
                  <a:gd name="connsiteX88" fmla="*/ 541828 w 640737"/>
                  <a:gd name="connsiteY88" fmla="*/ 375953 h 545809"/>
                  <a:gd name="connsiteX89" fmla="*/ 525803 w 640737"/>
                  <a:gd name="connsiteY89" fmla="*/ 375152 h 545809"/>
                  <a:gd name="connsiteX90" fmla="*/ 488147 w 640737"/>
                  <a:gd name="connsiteY90" fmla="*/ 343104 h 545809"/>
                  <a:gd name="connsiteX91" fmla="*/ 463309 w 640737"/>
                  <a:gd name="connsiteY91" fmla="*/ 361532 h 545809"/>
                  <a:gd name="connsiteX92" fmla="*/ 427255 w 640737"/>
                  <a:gd name="connsiteY92" fmla="*/ 391978 h 545809"/>
                  <a:gd name="connsiteX93" fmla="*/ 415236 w 640737"/>
                  <a:gd name="connsiteY93" fmla="*/ 462484 h 545809"/>
                  <a:gd name="connsiteX94" fmla="*/ 415236 w 640737"/>
                  <a:gd name="connsiteY94" fmla="*/ 473701 h 545809"/>
                  <a:gd name="connsiteX95" fmla="*/ 415236 w 640737"/>
                  <a:gd name="connsiteY95" fmla="*/ 545810 h 545809"/>
                  <a:gd name="connsiteX96" fmla="*/ 479333 w 640737"/>
                  <a:gd name="connsiteY96" fmla="*/ 545810 h 545809"/>
                  <a:gd name="connsiteX97" fmla="*/ 535418 w 640737"/>
                  <a:gd name="connsiteY97" fmla="*/ 434442 h 545809"/>
                  <a:gd name="connsiteX98" fmla="*/ 623551 w 640737"/>
                  <a:gd name="connsiteY98" fmla="*/ 340700 h 545809"/>
                  <a:gd name="connsiteX99" fmla="*/ 624352 w 640737"/>
                  <a:gd name="connsiteY99" fmla="*/ 330284 h 545809"/>
                  <a:gd name="connsiteX100" fmla="*/ 624352 w 640737"/>
                  <a:gd name="connsiteY100" fmla="*/ 330284 h 54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40737" h="545809">
                    <a:moveTo>
                      <a:pt x="624352" y="330284"/>
                    </a:moveTo>
                    <a:cubicBezTo>
                      <a:pt x="647587" y="296634"/>
                      <a:pt x="645985" y="250965"/>
                      <a:pt x="620346" y="218916"/>
                    </a:cubicBezTo>
                    <a:cubicBezTo>
                      <a:pt x="623551" y="209302"/>
                      <a:pt x="625154" y="199687"/>
                      <a:pt x="625154" y="190072"/>
                    </a:cubicBezTo>
                    <a:cubicBezTo>
                      <a:pt x="625154" y="144404"/>
                      <a:pt x="592304" y="105945"/>
                      <a:pt x="548237" y="97132"/>
                    </a:cubicBezTo>
                    <a:cubicBezTo>
                      <a:pt x="534617" y="57873"/>
                      <a:pt x="498562" y="32234"/>
                      <a:pt x="456899" y="32234"/>
                    </a:cubicBezTo>
                    <a:cubicBezTo>
                      <a:pt x="449688" y="32234"/>
                      <a:pt x="441676" y="33035"/>
                      <a:pt x="434465" y="34638"/>
                    </a:cubicBezTo>
                    <a:cubicBezTo>
                      <a:pt x="417640" y="14607"/>
                      <a:pt x="392803" y="2589"/>
                      <a:pt x="367164" y="186"/>
                    </a:cubicBezTo>
                    <a:cubicBezTo>
                      <a:pt x="340724" y="-1417"/>
                      <a:pt x="315085" y="7397"/>
                      <a:pt x="295856" y="25023"/>
                    </a:cubicBezTo>
                    <a:cubicBezTo>
                      <a:pt x="271019" y="8198"/>
                      <a:pt x="239771" y="3390"/>
                      <a:pt x="211729" y="12204"/>
                    </a:cubicBezTo>
                    <a:cubicBezTo>
                      <a:pt x="182885" y="21017"/>
                      <a:pt x="160452" y="42650"/>
                      <a:pt x="150036" y="71493"/>
                    </a:cubicBezTo>
                    <a:cubicBezTo>
                      <a:pt x="148433" y="71493"/>
                      <a:pt x="146030" y="71493"/>
                      <a:pt x="144427" y="71493"/>
                    </a:cubicBezTo>
                    <a:cubicBezTo>
                      <a:pt x="91547" y="71493"/>
                      <a:pt x="49083" y="113156"/>
                      <a:pt x="48282" y="166036"/>
                    </a:cubicBezTo>
                    <a:cubicBezTo>
                      <a:pt x="48282" y="167639"/>
                      <a:pt x="48282" y="169241"/>
                      <a:pt x="48282" y="170843"/>
                    </a:cubicBezTo>
                    <a:cubicBezTo>
                      <a:pt x="16234" y="188470"/>
                      <a:pt x="-2194" y="222922"/>
                      <a:pt x="209" y="259778"/>
                    </a:cubicBezTo>
                    <a:cubicBezTo>
                      <a:pt x="3414" y="310254"/>
                      <a:pt x="48282" y="347911"/>
                      <a:pt x="99560" y="347911"/>
                    </a:cubicBezTo>
                    <a:lnTo>
                      <a:pt x="223747" y="347911"/>
                    </a:lnTo>
                    <a:cubicBezTo>
                      <a:pt x="276627" y="347911"/>
                      <a:pt x="319892" y="390375"/>
                      <a:pt x="320694" y="443255"/>
                    </a:cubicBezTo>
                    <a:lnTo>
                      <a:pt x="320694" y="545810"/>
                    </a:lnTo>
                    <a:lnTo>
                      <a:pt x="383989" y="545810"/>
                    </a:lnTo>
                    <a:lnTo>
                      <a:pt x="383989" y="473701"/>
                    </a:lnTo>
                    <a:cubicBezTo>
                      <a:pt x="383989" y="470496"/>
                      <a:pt x="383989" y="466490"/>
                      <a:pt x="383989" y="463285"/>
                    </a:cubicBezTo>
                    <a:cubicBezTo>
                      <a:pt x="383989" y="433640"/>
                      <a:pt x="383188" y="395984"/>
                      <a:pt x="404019" y="371947"/>
                    </a:cubicBezTo>
                    <a:cubicBezTo>
                      <a:pt x="416839" y="358327"/>
                      <a:pt x="431261" y="346309"/>
                      <a:pt x="446484" y="335893"/>
                    </a:cubicBezTo>
                    <a:cubicBezTo>
                      <a:pt x="458502" y="328682"/>
                      <a:pt x="468918" y="319869"/>
                      <a:pt x="477731" y="309453"/>
                    </a:cubicBezTo>
                    <a:cubicBezTo>
                      <a:pt x="481737" y="303043"/>
                      <a:pt x="485743" y="296634"/>
                      <a:pt x="488147" y="290224"/>
                    </a:cubicBezTo>
                    <a:cubicBezTo>
                      <a:pt x="471321" y="283814"/>
                      <a:pt x="453694" y="281411"/>
                      <a:pt x="436068" y="283814"/>
                    </a:cubicBezTo>
                    <a:cubicBezTo>
                      <a:pt x="427255" y="284615"/>
                      <a:pt x="419242" y="279007"/>
                      <a:pt x="417640" y="270194"/>
                    </a:cubicBezTo>
                    <a:cubicBezTo>
                      <a:pt x="416839" y="261380"/>
                      <a:pt x="422447" y="253368"/>
                      <a:pt x="431261" y="251766"/>
                    </a:cubicBezTo>
                    <a:cubicBezTo>
                      <a:pt x="452893" y="248561"/>
                      <a:pt x="474526" y="250965"/>
                      <a:pt x="495357" y="258977"/>
                    </a:cubicBezTo>
                    <a:cubicBezTo>
                      <a:pt x="495357" y="256573"/>
                      <a:pt x="495357" y="254971"/>
                      <a:pt x="496159" y="252567"/>
                    </a:cubicBezTo>
                    <a:cubicBezTo>
                      <a:pt x="496960" y="239748"/>
                      <a:pt x="495357" y="226928"/>
                      <a:pt x="491351" y="214910"/>
                    </a:cubicBezTo>
                    <a:cubicBezTo>
                      <a:pt x="480134" y="186066"/>
                      <a:pt x="452092" y="173247"/>
                      <a:pt x="425652" y="162831"/>
                    </a:cubicBezTo>
                    <a:cubicBezTo>
                      <a:pt x="420845" y="161229"/>
                      <a:pt x="416038" y="159627"/>
                      <a:pt x="409628" y="158024"/>
                    </a:cubicBezTo>
                    <a:lnTo>
                      <a:pt x="404821" y="156422"/>
                    </a:lnTo>
                    <a:lnTo>
                      <a:pt x="404019" y="156422"/>
                    </a:lnTo>
                    <a:cubicBezTo>
                      <a:pt x="397610" y="157223"/>
                      <a:pt x="392001" y="158825"/>
                      <a:pt x="385592" y="161229"/>
                    </a:cubicBezTo>
                    <a:lnTo>
                      <a:pt x="378381" y="162831"/>
                    </a:lnTo>
                    <a:lnTo>
                      <a:pt x="370369" y="164434"/>
                    </a:lnTo>
                    <a:cubicBezTo>
                      <a:pt x="356748" y="180458"/>
                      <a:pt x="349537" y="201289"/>
                      <a:pt x="351140" y="222922"/>
                    </a:cubicBezTo>
                    <a:cubicBezTo>
                      <a:pt x="352742" y="244555"/>
                      <a:pt x="363158" y="263784"/>
                      <a:pt x="379182" y="277404"/>
                    </a:cubicBezTo>
                    <a:cubicBezTo>
                      <a:pt x="385592" y="283013"/>
                      <a:pt x="385592" y="292627"/>
                      <a:pt x="380784" y="299838"/>
                    </a:cubicBezTo>
                    <a:cubicBezTo>
                      <a:pt x="375977" y="305447"/>
                      <a:pt x="366363" y="306248"/>
                      <a:pt x="359953" y="301441"/>
                    </a:cubicBezTo>
                    <a:cubicBezTo>
                      <a:pt x="350338" y="293429"/>
                      <a:pt x="342326" y="283013"/>
                      <a:pt x="335917" y="271796"/>
                    </a:cubicBezTo>
                    <a:lnTo>
                      <a:pt x="334314" y="271796"/>
                    </a:lnTo>
                    <a:cubicBezTo>
                      <a:pt x="311880" y="267790"/>
                      <a:pt x="286242" y="263784"/>
                      <a:pt x="265410" y="250163"/>
                    </a:cubicBezTo>
                    <a:cubicBezTo>
                      <a:pt x="258199" y="245356"/>
                      <a:pt x="256597" y="235741"/>
                      <a:pt x="261404" y="228531"/>
                    </a:cubicBezTo>
                    <a:cubicBezTo>
                      <a:pt x="266211" y="221320"/>
                      <a:pt x="275826" y="218916"/>
                      <a:pt x="283037" y="223723"/>
                    </a:cubicBezTo>
                    <a:cubicBezTo>
                      <a:pt x="295055" y="230934"/>
                      <a:pt x="308675" y="235741"/>
                      <a:pt x="323097" y="237344"/>
                    </a:cubicBezTo>
                    <a:cubicBezTo>
                      <a:pt x="321495" y="233338"/>
                      <a:pt x="320694" y="229332"/>
                      <a:pt x="319892" y="224525"/>
                    </a:cubicBezTo>
                    <a:cubicBezTo>
                      <a:pt x="318290" y="206898"/>
                      <a:pt x="321495" y="188470"/>
                      <a:pt x="328706" y="172446"/>
                    </a:cubicBezTo>
                    <a:cubicBezTo>
                      <a:pt x="317489" y="174048"/>
                      <a:pt x="307073" y="174850"/>
                      <a:pt x="295856" y="174850"/>
                    </a:cubicBezTo>
                    <a:cubicBezTo>
                      <a:pt x="286242" y="174850"/>
                      <a:pt x="276627" y="174048"/>
                      <a:pt x="267013" y="172446"/>
                    </a:cubicBezTo>
                    <a:cubicBezTo>
                      <a:pt x="249386" y="194079"/>
                      <a:pt x="224548" y="210103"/>
                      <a:pt x="197307" y="216512"/>
                    </a:cubicBezTo>
                    <a:cubicBezTo>
                      <a:pt x="161253" y="234940"/>
                      <a:pt x="127602" y="258175"/>
                      <a:pt x="127602" y="297435"/>
                    </a:cubicBezTo>
                    <a:cubicBezTo>
                      <a:pt x="127602" y="306248"/>
                      <a:pt x="120391" y="313459"/>
                      <a:pt x="111578" y="313459"/>
                    </a:cubicBezTo>
                    <a:cubicBezTo>
                      <a:pt x="102764" y="313459"/>
                      <a:pt x="95553" y="306248"/>
                      <a:pt x="95553" y="297435"/>
                    </a:cubicBezTo>
                    <a:cubicBezTo>
                      <a:pt x="96355" y="266989"/>
                      <a:pt x="109975" y="238946"/>
                      <a:pt x="133210" y="219717"/>
                    </a:cubicBezTo>
                    <a:cubicBezTo>
                      <a:pt x="113981" y="217314"/>
                      <a:pt x="96355" y="209302"/>
                      <a:pt x="83535" y="194880"/>
                    </a:cubicBezTo>
                    <a:cubicBezTo>
                      <a:pt x="77927" y="187669"/>
                      <a:pt x="79529" y="178054"/>
                      <a:pt x="85939" y="172446"/>
                    </a:cubicBezTo>
                    <a:cubicBezTo>
                      <a:pt x="92349" y="166837"/>
                      <a:pt x="102764" y="167639"/>
                      <a:pt x="108373" y="174048"/>
                    </a:cubicBezTo>
                    <a:cubicBezTo>
                      <a:pt x="114782" y="182060"/>
                      <a:pt x="133210" y="189271"/>
                      <a:pt x="159650" y="188470"/>
                    </a:cubicBezTo>
                    <a:cubicBezTo>
                      <a:pt x="186090" y="188470"/>
                      <a:pt x="212530" y="178856"/>
                      <a:pt x="232560" y="161229"/>
                    </a:cubicBezTo>
                    <a:cubicBezTo>
                      <a:pt x="209325" y="151614"/>
                      <a:pt x="190096" y="133988"/>
                      <a:pt x="178078" y="111554"/>
                    </a:cubicBezTo>
                    <a:cubicBezTo>
                      <a:pt x="173271" y="103542"/>
                      <a:pt x="176476" y="93927"/>
                      <a:pt x="183687" y="89921"/>
                    </a:cubicBezTo>
                    <a:cubicBezTo>
                      <a:pt x="191699" y="85114"/>
                      <a:pt x="201313" y="88319"/>
                      <a:pt x="205319" y="95530"/>
                    </a:cubicBezTo>
                    <a:cubicBezTo>
                      <a:pt x="229356" y="138795"/>
                      <a:pt x="279832" y="150813"/>
                      <a:pt x="359152" y="132385"/>
                    </a:cubicBezTo>
                    <a:cubicBezTo>
                      <a:pt x="344730" y="120367"/>
                      <a:pt x="334314" y="101138"/>
                      <a:pt x="335115" y="70692"/>
                    </a:cubicBezTo>
                    <a:cubicBezTo>
                      <a:pt x="335115" y="61879"/>
                      <a:pt x="343127" y="54668"/>
                      <a:pt x="351941" y="55469"/>
                    </a:cubicBezTo>
                    <a:cubicBezTo>
                      <a:pt x="360754" y="55469"/>
                      <a:pt x="367965" y="63481"/>
                      <a:pt x="367164" y="72295"/>
                    </a:cubicBezTo>
                    <a:cubicBezTo>
                      <a:pt x="365561" y="108349"/>
                      <a:pt x="385592" y="115560"/>
                      <a:pt x="417640" y="125174"/>
                    </a:cubicBezTo>
                    <a:cubicBezTo>
                      <a:pt x="422447" y="126777"/>
                      <a:pt x="427255" y="127578"/>
                      <a:pt x="432062" y="129181"/>
                    </a:cubicBezTo>
                    <a:cubicBezTo>
                      <a:pt x="440875" y="109150"/>
                      <a:pt x="458502" y="93927"/>
                      <a:pt x="480134" y="88319"/>
                    </a:cubicBezTo>
                    <a:cubicBezTo>
                      <a:pt x="488948" y="85915"/>
                      <a:pt x="497761" y="91524"/>
                      <a:pt x="500165" y="100337"/>
                    </a:cubicBezTo>
                    <a:cubicBezTo>
                      <a:pt x="502568" y="109150"/>
                      <a:pt x="496960" y="117964"/>
                      <a:pt x="488147" y="120367"/>
                    </a:cubicBezTo>
                    <a:cubicBezTo>
                      <a:pt x="476930" y="123572"/>
                      <a:pt x="468116" y="130783"/>
                      <a:pt x="462508" y="141199"/>
                    </a:cubicBezTo>
                    <a:cubicBezTo>
                      <a:pt x="462508" y="142000"/>
                      <a:pt x="462508" y="142000"/>
                      <a:pt x="462508" y="142801"/>
                    </a:cubicBezTo>
                    <a:cubicBezTo>
                      <a:pt x="487345" y="154819"/>
                      <a:pt x="508978" y="172446"/>
                      <a:pt x="520195" y="202091"/>
                    </a:cubicBezTo>
                    <a:cubicBezTo>
                      <a:pt x="522599" y="208500"/>
                      <a:pt x="524201" y="214910"/>
                      <a:pt x="525002" y="221320"/>
                    </a:cubicBezTo>
                    <a:cubicBezTo>
                      <a:pt x="528207" y="218916"/>
                      <a:pt x="530611" y="215711"/>
                      <a:pt x="532213" y="211705"/>
                    </a:cubicBezTo>
                    <a:cubicBezTo>
                      <a:pt x="537822" y="199687"/>
                      <a:pt x="541828" y="187669"/>
                      <a:pt x="543430" y="174048"/>
                    </a:cubicBezTo>
                    <a:cubicBezTo>
                      <a:pt x="544231" y="168440"/>
                      <a:pt x="548237" y="163633"/>
                      <a:pt x="553846" y="161229"/>
                    </a:cubicBezTo>
                    <a:cubicBezTo>
                      <a:pt x="559454" y="158825"/>
                      <a:pt x="565864" y="160428"/>
                      <a:pt x="569870" y="164434"/>
                    </a:cubicBezTo>
                    <a:cubicBezTo>
                      <a:pt x="574677" y="168440"/>
                      <a:pt x="576280" y="174048"/>
                      <a:pt x="574677" y="180458"/>
                    </a:cubicBezTo>
                    <a:cubicBezTo>
                      <a:pt x="572274" y="196482"/>
                      <a:pt x="567466" y="212506"/>
                      <a:pt x="559454" y="226928"/>
                    </a:cubicBezTo>
                    <a:cubicBezTo>
                      <a:pt x="551442" y="240549"/>
                      <a:pt x="539424" y="251766"/>
                      <a:pt x="525002" y="259778"/>
                    </a:cubicBezTo>
                    <a:cubicBezTo>
                      <a:pt x="523400" y="279808"/>
                      <a:pt x="516990" y="299838"/>
                      <a:pt x="507376" y="317465"/>
                    </a:cubicBezTo>
                    <a:cubicBezTo>
                      <a:pt x="517791" y="329483"/>
                      <a:pt x="529008" y="339899"/>
                      <a:pt x="542629" y="347911"/>
                    </a:cubicBezTo>
                    <a:cubicBezTo>
                      <a:pt x="547436" y="351116"/>
                      <a:pt x="550641" y="356724"/>
                      <a:pt x="550641" y="362333"/>
                    </a:cubicBezTo>
                    <a:cubicBezTo>
                      <a:pt x="550641" y="367941"/>
                      <a:pt x="547436" y="373550"/>
                      <a:pt x="541828" y="375953"/>
                    </a:cubicBezTo>
                    <a:cubicBezTo>
                      <a:pt x="536219" y="378357"/>
                      <a:pt x="530611" y="378357"/>
                      <a:pt x="525803" y="375152"/>
                    </a:cubicBezTo>
                    <a:cubicBezTo>
                      <a:pt x="512183" y="366339"/>
                      <a:pt x="499364" y="355122"/>
                      <a:pt x="488147" y="343104"/>
                    </a:cubicBezTo>
                    <a:cubicBezTo>
                      <a:pt x="480134" y="349513"/>
                      <a:pt x="471321" y="355923"/>
                      <a:pt x="463309" y="361532"/>
                    </a:cubicBezTo>
                    <a:cubicBezTo>
                      <a:pt x="449688" y="370345"/>
                      <a:pt x="437670" y="379959"/>
                      <a:pt x="427255" y="391978"/>
                    </a:cubicBezTo>
                    <a:cubicBezTo>
                      <a:pt x="414435" y="407201"/>
                      <a:pt x="415236" y="436845"/>
                      <a:pt x="415236" y="462484"/>
                    </a:cubicBezTo>
                    <a:cubicBezTo>
                      <a:pt x="415236" y="466490"/>
                      <a:pt x="415236" y="469695"/>
                      <a:pt x="415236" y="473701"/>
                    </a:cubicBezTo>
                    <a:lnTo>
                      <a:pt x="415236" y="545810"/>
                    </a:lnTo>
                    <a:lnTo>
                      <a:pt x="479333" y="545810"/>
                    </a:lnTo>
                    <a:cubicBezTo>
                      <a:pt x="479333" y="441653"/>
                      <a:pt x="529008" y="436044"/>
                      <a:pt x="535418" y="434442"/>
                    </a:cubicBezTo>
                    <a:cubicBezTo>
                      <a:pt x="556249" y="428833"/>
                      <a:pt x="611533" y="399990"/>
                      <a:pt x="623551" y="340700"/>
                    </a:cubicBezTo>
                    <a:cubicBezTo>
                      <a:pt x="625154" y="337495"/>
                      <a:pt x="624352" y="333489"/>
                      <a:pt x="624352" y="330284"/>
                    </a:cubicBezTo>
                    <a:cubicBezTo>
                      <a:pt x="623551" y="330284"/>
                      <a:pt x="623551" y="330284"/>
                      <a:pt x="624352" y="330284"/>
                    </a:cubicBezTo>
                    <a:close/>
                  </a:path>
                </a:pathLst>
              </a:custGeom>
              <a:solidFill>
                <a:srgbClr val="FF6699"/>
              </a:solidFill>
              <a:ln w="7938"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05888F30-C6F6-47E9-A157-A5F8919620AE}"/>
                  </a:ext>
                </a:extLst>
              </p:cNvPr>
              <p:cNvGrpSpPr/>
              <p:nvPr/>
            </p:nvGrpSpPr>
            <p:grpSpPr>
              <a:xfrm>
                <a:off x="7549426" y="2596777"/>
                <a:ext cx="723900" cy="723900"/>
                <a:chOff x="7549426" y="2596777"/>
                <a:chExt cx="723900" cy="723900"/>
              </a:xfrm>
            </p:grpSpPr>
            <p:sp>
              <p:nvSpPr>
                <p:cNvPr id="109" name="Freeform: Shape 108">
                  <a:extLst>
                    <a:ext uri="{FF2B5EF4-FFF2-40B4-BE49-F238E27FC236}">
                      <a16:creationId xmlns:a16="http://schemas.microsoft.com/office/drawing/2014/main" id="{4023B7D4-81B2-4FAB-AFF1-94EB67EBF22C}"/>
                    </a:ext>
                  </a:extLst>
                </p:cNvPr>
                <p:cNvSpPr/>
                <p:nvPr/>
              </p:nvSpPr>
              <p:spPr>
                <a:xfrm>
                  <a:off x="7549426"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1F8F39B9-45D2-45BD-8BA3-C9E67D641AD7}"/>
                    </a:ext>
                  </a:extLst>
                </p:cNvPr>
                <p:cNvSpPr/>
                <p:nvPr/>
              </p:nvSpPr>
              <p:spPr>
                <a:xfrm>
                  <a:off x="7549426"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D277205A-C605-494A-84F2-9735AFE865A9}"/>
                    </a:ext>
                  </a:extLst>
                </p:cNvPr>
                <p:cNvSpPr/>
                <p:nvPr/>
              </p:nvSpPr>
              <p:spPr>
                <a:xfrm>
                  <a:off x="7549426"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87F1A5BA-A188-42D5-8449-8B4D58BE638C}"/>
                    </a:ext>
                  </a:extLst>
                </p:cNvPr>
                <p:cNvSpPr/>
                <p:nvPr/>
              </p:nvSpPr>
              <p:spPr>
                <a:xfrm>
                  <a:off x="7549426"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31541EDD-BE98-4776-8069-1251AA2A300C}"/>
                    </a:ext>
                  </a:extLst>
                </p:cNvPr>
                <p:cNvSpPr/>
                <p:nvPr/>
              </p:nvSpPr>
              <p:spPr>
                <a:xfrm>
                  <a:off x="7549426"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FFD6CB85-2DB4-4FA9-B830-A0990417A7A4}"/>
                    </a:ext>
                  </a:extLst>
                </p:cNvPr>
                <p:cNvSpPr/>
                <p:nvPr/>
              </p:nvSpPr>
              <p:spPr>
                <a:xfrm>
                  <a:off x="7549426"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E3EE1E73-4050-4B11-939C-C3369FD25E62}"/>
                    </a:ext>
                  </a:extLst>
                </p:cNvPr>
                <p:cNvSpPr/>
                <p:nvPr/>
              </p:nvSpPr>
              <p:spPr>
                <a:xfrm>
                  <a:off x="8206651"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968CAD5B-9110-435F-9B00-4310837688B9}"/>
                    </a:ext>
                  </a:extLst>
                </p:cNvPr>
                <p:cNvSpPr/>
                <p:nvPr/>
              </p:nvSpPr>
              <p:spPr>
                <a:xfrm>
                  <a:off x="8206651"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709D8E07-50C6-4CEF-BC21-BAEBC228AF2B}"/>
                    </a:ext>
                  </a:extLst>
                </p:cNvPr>
                <p:cNvSpPr/>
                <p:nvPr/>
              </p:nvSpPr>
              <p:spPr>
                <a:xfrm>
                  <a:off x="8206651"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6FA31663-1365-4653-B789-876645E20248}"/>
                    </a:ext>
                  </a:extLst>
                </p:cNvPr>
                <p:cNvSpPr/>
                <p:nvPr/>
              </p:nvSpPr>
              <p:spPr>
                <a:xfrm>
                  <a:off x="8206651"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AFC7A39B-B874-4986-842F-9C79968C6C2D}"/>
                    </a:ext>
                  </a:extLst>
                </p:cNvPr>
                <p:cNvSpPr/>
                <p:nvPr/>
              </p:nvSpPr>
              <p:spPr>
                <a:xfrm>
                  <a:off x="8206651"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68F2D87D-26C7-445A-A4EA-86B64DF424B6}"/>
                    </a:ext>
                  </a:extLst>
                </p:cNvPr>
                <p:cNvSpPr/>
                <p:nvPr/>
              </p:nvSpPr>
              <p:spPr>
                <a:xfrm>
                  <a:off x="8206651"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4F4B556-E96D-465D-8663-7BCE1E699918}"/>
                    </a:ext>
                  </a:extLst>
                </p:cNvPr>
                <p:cNvSpPr/>
                <p:nvPr/>
              </p:nvSpPr>
              <p:spPr>
                <a:xfrm>
                  <a:off x="79304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8B490AED-5367-4C8D-928A-AC3B688E1B42}"/>
                    </a:ext>
                  </a:extLst>
                </p:cNvPr>
                <p:cNvSpPr/>
                <p:nvPr/>
              </p:nvSpPr>
              <p:spPr>
                <a:xfrm>
                  <a:off x="8082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5F8B622A-A1FC-492C-8C9A-F7B3113392E2}"/>
                    </a:ext>
                  </a:extLst>
                </p:cNvPr>
                <p:cNvSpPr/>
                <p:nvPr/>
              </p:nvSpPr>
              <p:spPr>
                <a:xfrm>
                  <a:off x="80066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8E14DAF1-0531-4A94-BC24-FCA1C182D518}"/>
                    </a:ext>
                  </a:extLst>
                </p:cNvPr>
                <p:cNvSpPr/>
                <p:nvPr/>
              </p:nvSpPr>
              <p:spPr>
                <a:xfrm>
                  <a:off x="78542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539429B-26AF-4CFC-9529-C7604F7EA997}"/>
                    </a:ext>
                  </a:extLst>
                </p:cNvPr>
                <p:cNvSpPr/>
                <p:nvPr/>
              </p:nvSpPr>
              <p:spPr>
                <a:xfrm>
                  <a:off x="7701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6185A4BB-2E18-4DF9-9636-DE0865353D94}"/>
                    </a:ext>
                  </a:extLst>
                </p:cNvPr>
                <p:cNvSpPr/>
                <p:nvPr/>
              </p:nvSpPr>
              <p:spPr>
                <a:xfrm>
                  <a:off x="77780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D00CF8A2-5E2E-4B72-BCC8-145A06E325BF}"/>
                    </a:ext>
                  </a:extLst>
                </p:cNvPr>
                <p:cNvSpPr/>
                <p:nvPr/>
              </p:nvSpPr>
              <p:spPr>
                <a:xfrm>
                  <a:off x="77780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1F857582-450D-40EA-885D-7D9B7013AF5D}"/>
                    </a:ext>
                  </a:extLst>
                </p:cNvPr>
                <p:cNvSpPr/>
                <p:nvPr/>
              </p:nvSpPr>
              <p:spPr>
                <a:xfrm>
                  <a:off x="7701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A39F80C6-4DAF-4C2A-B450-A7B72C60E8C4}"/>
                    </a:ext>
                  </a:extLst>
                </p:cNvPr>
                <p:cNvSpPr/>
                <p:nvPr/>
              </p:nvSpPr>
              <p:spPr>
                <a:xfrm>
                  <a:off x="78542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773F5107-0BF5-4957-A8CC-FE0BE1AC1657}"/>
                    </a:ext>
                  </a:extLst>
                </p:cNvPr>
                <p:cNvSpPr/>
                <p:nvPr/>
              </p:nvSpPr>
              <p:spPr>
                <a:xfrm>
                  <a:off x="79304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AAEBBD89-09E3-42CF-A923-8FA5E864AA10}"/>
                    </a:ext>
                  </a:extLst>
                </p:cNvPr>
                <p:cNvSpPr/>
                <p:nvPr/>
              </p:nvSpPr>
              <p:spPr>
                <a:xfrm>
                  <a:off x="80066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DC0E09DA-4DE9-4CB8-BFBE-F5FB6583CBA3}"/>
                    </a:ext>
                  </a:extLst>
                </p:cNvPr>
                <p:cNvSpPr/>
                <p:nvPr/>
              </p:nvSpPr>
              <p:spPr>
                <a:xfrm>
                  <a:off x="8082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4E15FDE-56B2-4331-9795-77DDE671BE56}"/>
                    </a:ext>
                  </a:extLst>
                </p:cNvPr>
                <p:cNvSpPr/>
                <p:nvPr/>
              </p:nvSpPr>
              <p:spPr>
                <a:xfrm>
                  <a:off x="7787551" y="2834902"/>
                  <a:ext cx="247650" cy="247650"/>
                </a:xfrm>
                <a:custGeom>
                  <a:avLst/>
                  <a:gdLst>
                    <a:gd name="connsiteX0" fmla="*/ 0 w 247650"/>
                    <a:gd name="connsiteY0" fmla="*/ 0 h 247650"/>
                    <a:gd name="connsiteX1" fmla="*/ 247650 w 247650"/>
                    <a:gd name="connsiteY1" fmla="*/ 0 h 247650"/>
                    <a:gd name="connsiteX2" fmla="*/ 247650 w 247650"/>
                    <a:gd name="connsiteY2" fmla="*/ 247650 h 247650"/>
                    <a:gd name="connsiteX3" fmla="*/ 0 w 2476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47650" h="247650">
                      <a:moveTo>
                        <a:pt x="0" y="0"/>
                      </a:moveTo>
                      <a:lnTo>
                        <a:pt x="247650" y="0"/>
                      </a:lnTo>
                      <a:lnTo>
                        <a:pt x="247650" y="247650"/>
                      </a:lnTo>
                      <a:lnTo>
                        <a:pt x="0" y="24765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FC6868D7-B716-4775-905B-7091E2BD14C4}"/>
                    </a:ext>
                  </a:extLst>
                </p:cNvPr>
                <p:cNvSpPr/>
                <p:nvPr/>
              </p:nvSpPr>
              <p:spPr>
                <a:xfrm>
                  <a:off x="7654201" y="2701552"/>
                  <a:ext cx="514350" cy="514350"/>
                </a:xfrm>
                <a:custGeom>
                  <a:avLst/>
                  <a:gdLst>
                    <a:gd name="connsiteX0" fmla="*/ 476250 w 514350"/>
                    <a:gd name="connsiteY0" fmla="*/ 0 h 514350"/>
                    <a:gd name="connsiteX1" fmla="*/ 38100 w 514350"/>
                    <a:gd name="connsiteY1" fmla="*/ 0 h 514350"/>
                    <a:gd name="connsiteX2" fmla="*/ 0 w 514350"/>
                    <a:gd name="connsiteY2" fmla="*/ 38100 h 514350"/>
                    <a:gd name="connsiteX3" fmla="*/ 0 w 514350"/>
                    <a:gd name="connsiteY3" fmla="*/ 476250 h 514350"/>
                    <a:gd name="connsiteX4" fmla="*/ 38100 w 514350"/>
                    <a:gd name="connsiteY4" fmla="*/ 514350 h 514350"/>
                    <a:gd name="connsiteX5" fmla="*/ 476250 w 514350"/>
                    <a:gd name="connsiteY5" fmla="*/ 514350 h 514350"/>
                    <a:gd name="connsiteX6" fmla="*/ 514350 w 514350"/>
                    <a:gd name="connsiteY6" fmla="*/ 476250 h 514350"/>
                    <a:gd name="connsiteX7" fmla="*/ 514350 w 514350"/>
                    <a:gd name="connsiteY7" fmla="*/ 38100 h 514350"/>
                    <a:gd name="connsiteX8" fmla="*/ 476250 w 514350"/>
                    <a:gd name="connsiteY8" fmla="*/ 0 h 514350"/>
                    <a:gd name="connsiteX9" fmla="*/ 419100 w 514350"/>
                    <a:gd name="connsiteY9" fmla="*/ 419100 h 514350"/>
                    <a:gd name="connsiteX10" fmla="*/ 95250 w 514350"/>
                    <a:gd name="connsiteY10" fmla="*/ 419100 h 514350"/>
                    <a:gd name="connsiteX11" fmla="*/ 95250 w 514350"/>
                    <a:gd name="connsiteY11" fmla="*/ 95250 h 514350"/>
                    <a:gd name="connsiteX12" fmla="*/ 419100 w 514350"/>
                    <a:gd name="connsiteY12" fmla="*/ 952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514350">
                      <a:moveTo>
                        <a:pt x="476250" y="0"/>
                      </a:moveTo>
                      <a:lnTo>
                        <a:pt x="38100" y="0"/>
                      </a:lnTo>
                      <a:cubicBezTo>
                        <a:pt x="17058" y="0"/>
                        <a:pt x="0" y="17058"/>
                        <a:pt x="0" y="38100"/>
                      </a:cubicBezTo>
                      <a:lnTo>
                        <a:pt x="0" y="476250"/>
                      </a:lnTo>
                      <a:cubicBezTo>
                        <a:pt x="0" y="497292"/>
                        <a:pt x="17058" y="514350"/>
                        <a:pt x="38100" y="514350"/>
                      </a:cubicBezTo>
                      <a:lnTo>
                        <a:pt x="476250" y="514350"/>
                      </a:lnTo>
                      <a:cubicBezTo>
                        <a:pt x="497292" y="514350"/>
                        <a:pt x="514350" y="497292"/>
                        <a:pt x="514350" y="476250"/>
                      </a:cubicBezTo>
                      <a:lnTo>
                        <a:pt x="514350" y="38100"/>
                      </a:lnTo>
                      <a:cubicBezTo>
                        <a:pt x="514350" y="17058"/>
                        <a:pt x="497292" y="0"/>
                        <a:pt x="476250" y="0"/>
                      </a:cubicBezTo>
                      <a:close/>
                      <a:moveTo>
                        <a:pt x="419100" y="419100"/>
                      </a:moveTo>
                      <a:lnTo>
                        <a:pt x="95250" y="419100"/>
                      </a:lnTo>
                      <a:lnTo>
                        <a:pt x="95250" y="95250"/>
                      </a:lnTo>
                      <a:lnTo>
                        <a:pt x="419100" y="95250"/>
                      </a:lnTo>
                      <a:close/>
                    </a:path>
                  </a:pathLst>
                </a:custGeom>
                <a:solidFill>
                  <a:schemeClr val="accent6">
                    <a:lumMod val="75000"/>
                  </a:schemeClr>
                </a:solidFill>
                <a:ln w="952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8" name="Plus Sign 107">
                <a:extLst>
                  <a:ext uri="{FF2B5EF4-FFF2-40B4-BE49-F238E27FC236}">
                    <a16:creationId xmlns:a16="http://schemas.microsoft.com/office/drawing/2014/main" id="{52EE92B0-73E6-4A6F-BE10-B9F7F1DCCDFE}"/>
                  </a:ext>
                </a:extLst>
              </p:cNvPr>
              <p:cNvSpPr/>
              <p:nvPr/>
            </p:nvSpPr>
            <p:spPr>
              <a:xfrm>
                <a:off x="6390855" y="2615827"/>
                <a:ext cx="685800" cy="6858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Slide Number Placeholder 1">
            <a:extLst>
              <a:ext uri="{FF2B5EF4-FFF2-40B4-BE49-F238E27FC236}">
                <a16:creationId xmlns:a16="http://schemas.microsoft.com/office/drawing/2014/main" id="{75D791E3-DB8B-495D-9CA6-F11B363F5E6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4101C-439A-4B4A-8615-B63CB065D830}"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7602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3F5AC2-94A9-4FA8-8099-C8CC87B5F842}"/>
              </a:ext>
            </a:extLst>
          </p:cNvPr>
          <p:cNvGrpSpPr/>
          <p:nvPr/>
        </p:nvGrpSpPr>
        <p:grpSpPr>
          <a:xfrm rot="1334583">
            <a:off x="3069885" y="2626718"/>
            <a:ext cx="6610874" cy="1434241"/>
            <a:chOff x="2931426" y="1911502"/>
            <a:chExt cx="8207737" cy="2410281"/>
          </a:xfrm>
          <a:solidFill>
            <a:schemeClr val="bg2">
              <a:lumMod val="90000"/>
            </a:schemeClr>
          </a:solidFill>
        </p:grpSpPr>
        <p:sp>
          <p:nvSpPr>
            <p:cNvPr id="4" name="Freeform: Shape 3">
              <a:extLst>
                <a:ext uri="{FF2B5EF4-FFF2-40B4-BE49-F238E27FC236}">
                  <a16:creationId xmlns:a16="http://schemas.microsoft.com/office/drawing/2014/main" id="{F72D2757-EEC3-417E-9A2B-8670385A998C}"/>
                </a:ext>
              </a:extLst>
            </p:cNvPr>
            <p:cNvSpPr/>
            <p:nvPr/>
          </p:nvSpPr>
          <p:spPr>
            <a:xfrm>
              <a:off x="2931426" y="2173263"/>
              <a:ext cx="8207737" cy="1886763"/>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D7CFED7F-147F-48A4-AEA8-633D04F40022}"/>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AA37D132-965C-46B8-9242-8345D70FE416}"/>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9" name="Straight Arrow Connector 8">
            <a:extLst>
              <a:ext uri="{FF2B5EF4-FFF2-40B4-BE49-F238E27FC236}">
                <a16:creationId xmlns:a16="http://schemas.microsoft.com/office/drawing/2014/main" id="{569D083D-8664-4EEB-BAE2-EDCFE8E87614}"/>
              </a:ext>
            </a:extLst>
          </p:cNvPr>
          <p:cNvCxnSpPr/>
          <p:nvPr/>
        </p:nvCxnSpPr>
        <p:spPr>
          <a:xfrm>
            <a:off x="479806" y="2796988"/>
            <a:ext cx="1909483"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768452F-0FD6-4B68-B019-0C81A4D23279}"/>
              </a:ext>
            </a:extLst>
          </p:cNvPr>
          <p:cNvCxnSpPr/>
          <p:nvPr/>
        </p:nvCxnSpPr>
        <p:spPr>
          <a:xfrm>
            <a:off x="479806" y="3314888"/>
            <a:ext cx="1909483"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B0C258-AD37-42BC-BEB1-B46D6F177EEA}"/>
              </a:ext>
            </a:extLst>
          </p:cNvPr>
          <p:cNvCxnSpPr/>
          <p:nvPr/>
        </p:nvCxnSpPr>
        <p:spPr>
          <a:xfrm>
            <a:off x="479806" y="3845858"/>
            <a:ext cx="1909483"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272F6D4D-87A9-43F5-A5F2-302AC3785017}"/>
              </a:ext>
            </a:extLst>
          </p:cNvPr>
          <p:cNvSpPr/>
          <p:nvPr/>
        </p:nvSpPr>
        <p:spPr>
          <a:xfrm>
            <a:off x="3738284" y="2581650"/>
            <a:ext cx="1772583" cy="319059"/>
          </a:xfrm>
          <a:custGeom>
            <a:avLst/>
            <a:gdLst>
              <a:gd name="connsiteX0" fmla="*/ 0 w 1075765"/>
              <a:gd name="connsiteY0" fmla="*/ 475130 h 475130"/>
              <a:gd name="connsiteX1" fmla="*/ 421342 w 1075765"/>
              <a:gd name="connsiteY1" fmla="*/ 385483 h 475130"/>
              <a:gd name="connsiteX2" fmla="*/ 833718 w 1075765"/>
              <a:gd name="connsiteY2" fmla="*/ 215153 h 475130"/>
              <a:gd name="connsiteX3" fmla="*/ 1075765 w 1075765"/>
              <a:gd name="connsiteY3" fmla="*/ 0 h 475130"/>
              <a:gd name="connsiteX0" fmla="*/ 0 w 1371600"/>
              <a:gd name="connsiteY0" fmla="*/ 475130 h 475130"/>
              <a:gd name="connsiteX1" fmla="*/ 421342 w 1371600"/>
              <a:gd name="connsiteY1" fmla="*/ 385483 h 475130"/>
              <a:gd name="connsiteX2" fmla="*/ 833718 w 1371600"/>
              <a:gd name="connsiteY2" fmla="*/ 215153 h 475130"/>
              <a:gd name="connsiteX3" fmla="*/ 1371600 w 1371600"/>
              <a:gd name="connsiteY3" fmla="*/ 0 h 475130"/>
              <a:gd name="connsiteX0" fmla="*/ 0 w 1371600"/>
              <a:gd name="connsiteY0" fmla="*/ 475130 h 475130"/>
              <a:gd name="connsiteX1" fmla="*/ 421342 w 1371600"/>
              <a:gd name="connsiteY1" fmla="*/ 385483 h 475130"/>
              <a:gd name="connsiteX2" fmla="*/ 941294 w 1371600"/>
              <a:gd name="connsiteY2" fmla="*/ 322730 h 475130"/>
              <a:gd name="connsiteX3" fmla="*/ 1371600 w 1371600"/>
              <a:gd name="connsiteY3" fmla="*/ 0 h 475130"/>
              <a:gd name="connsiteX0" fmla="*/ 0 w 1559859"/>
              <a:gd name="connsiteY0" fmla="*/ 385482 h 385482"/>
              <a:gd name="connsiteX1" fmla="*/ 421342 w 1559859"/>
              <a:gd name="connsiteY1" fmla="*/ 295835 h 385482"/>
              <a:gd name="connsiteX2" fmla="*/ 941294 w 1559859"/>
              <a:gd name="connsiteY2" fmla="*/ 233082 h 385482"/>
              <a:gd name="connsiteX3" fmla="*/ 1559859 w 1559859"/>
              <a:gd name="connsiteY3" fmla="*/ 0 h 385482"/>
              <a:gd name="connsiteX0" fmla="*/ 0 w 1559859"/>
              <a:gd name="connsiteY0" fmla="*/ 385482 h 417673"/>
              <a:gd name="connsiteX1" fmla="*/ 591671 w 1559859"/>
              <a:gd name="connsiteY1" fmla="*/ 412377 h 417673"/>
              <a:gd name="connsiteX2" fmla="*/ 941294 w 1559859"/>
              <a:gd name="connsiteY2" fmla="*/ 233082 h 417673"/>
              <a:gd name="connsiteX3" fmla="*/ 1559859 w 1559859"/>
              <a:gd name="connsiteY3" fmla="*/ 0 h 417673"/>
              <a:gd name="connsiteX0" fmla="*/ 0 w 1559859"/>
              <a:gd name="connsiteY0" fmla="*/ 385482 h 413603"/>
              <a:gd name="connsiteX1" fmla="*/ 591671 w 1559859"/>
              <a:gd name="connsiteY1" fmla="*/ 412377 h 413603"/>
              <a:gd name="connsiteX2" fmla="*/ 1111623 w 1559859"/>
              <a:gd name="connsiteY2" fmla="*/ 322729 h 413603"/>
              <a:gd name="connsiteX3" fmla="*/ 1559859 w 1559859"/>
              <a:gd name="connsiteY3" fmla="*/ 0 h 413603"/>
              <a:gd name="connsiteX0" fmla="*/ 0 w 1559859"/>
              <a:gd name="connsiteY0" fmla="*/ 385482 h 428783"/>
              <a:gd name="connsiteX1" fmla="*/ 591671 w 1559859"/>
              <a:gd name="connsiteY1" fmla="*/ 412377 h 428783"/>
              <a:gd name="connsiteX2" fmla="*/ 1111623 w 1559859"/>
              <a:gd name="connsiteY2" fmla="*/ 322729 h 428783"/>
              <a:gd name="connsiteX3" fmla="*/ 1559859 w 1559859"/>
              <a:gd name="connsiteY3" fmla="*/ 0 h 428783"/>
              <a:gd name="connsiteX0" fmla="*/ 0 w 1559859"/>
              <a:gd name="connsiteY0" fmla="*/ 385482 h 438128"/>
              <a:gd name="connsiteX1" fmla="*/ 591671 w 1559859"/>
              <a:gd name="connsiteY1" fmla="*/ 412377 h 438128"/>
              <a:gd name="connsiteX2" fmla="*/ 1111623 w 1559859"/>
              <a:gd name="connsiteY2" fmla="*/ 322729 h 438128"/>
              <a:gd name="connsiteX3" fmla="*/ 1559859 w 1559859"/>
              <a:gd name="connsiteY3" fmla="*/ 0 h 438128"/>
              <a:gd name="connsiteX0" fmla="*/ 0 w 1559859"/>
              <a:gd name="connsiteY0" fmla="*/ 385482 h 421131"/>
              <a:gd name="connsiteX1" fmla="*/ 591671 w 1559859"/>
              <a:gd name="connsiteY1" fmla="*/ 412377 h 421131"/>
              <a:gd name="connsiteX2" fmla="*/ 1142915 w 1559859"/>
              <a:gd name="connsiteY2" fmla="*/ 281007 h 421131"/>
              <a:gd name="connsiteX3" fmla="*/ 1559859 w 1559859"/>
              <a:gd name="connsiteY3" fmla="*/ 0 h 421131"/>
              <a:gd name="connsiteX0" fmla="*/ 0 w 1559859"/>
              <a:gd name="connsiteY0" fmla="*/ 385482 h 419249"/>
              <a:gd name="connsiteX1" fmla="*/ 591671 w 1559859"/>
              <a:gd name="connsiteY1" fmla="*/ 412377 h 419249"/>
              <a:gd name="connsiteX2" fmla="*/ 1215940 w 1559859"/>
              <a:gd name="connsiteY2" fmla="*/ 306407 h 419249"/>
              <a:gd name="connsiteX3" fmla="*/ 1559859 w 1559859"/>
              <a:gd name="connsiteY3" fmla="*/ 0 h 419249"/>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72583"/>
              <a:gd name="connsiteY0" fmla="*/ 287056 h 319059"/>
              <a:gd name="connsiteX1" fmla="*/ 591671 w 1772583"/>
              <a:gd name="connsiteY1" fmla="*/ 313951 h 319059"/>
              <a:gd name="connsiteX2" fmla="*/ 1231815 w 1772583"/>
              <a:gd name="connsiteY2" fmla="*/ 231793 h 319059"/>
              <a:gd name="connsiteX3" fmla="*/ 1772583 w 1772583"/>
              <a:gd name="connsiteY3" fmla="*/ 0 h 319059"/>
            </a:gdLst>
            <a:ahLst/>
            <a:cxnLst>
              <a:cxn ang="0">
                <a:pos x="connsiteX0" y="connsiteY0"/>
              </a:cxn>
              <a:cxn ang="0">
                <a:pos x="connsiteX1" y="connsiteY1"/>
              </a:cxn>
              <a:cxn ang="0">
                <a:pos x="connsiteX2" y="connsiteY2"/>
              </a:cxn>
              <a:cxn ang="0">
                <a:pos x="connsiteX3" y="connsiteY3"/>
              </a:cxn>
            </a:cxnLst>
            <a:rect l="l" t="t" r="r" b="b"/>
            <a:pathLst>
              <a:path w="1772583" h="319059">
                <a:moveTo>
                  <a:pt x="0" y="287056"/>
                </a:moveTo>
                <a:cubicBezTo>
                  <a:pt x="158578" y="323003"/>
                  <a:pt x="386369" y="323161"/>
                  <a:pt x="591671" y="313951"/>
                </a:cubicBezTo>
                <a:cubicBezTo>
                  <a:pt x="796973" y="304741"/>
                  <a:pt x="1094170" y="270640"/>
                  <a:pt x="1231815" y="231793"/>
                </a:cubicBezTo>
                <a:cubicBezTo>
                  <a:pt x="1418672" y="161196"/>
                  <a:pt x="1663512" y="88153"/>
                  <a:pt x="1772583" y="0"/>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Content Placeholder 13" descr="Line arrow: Rotate left with solid fill">
            <a:extLst>
              <a:ext uri="{FF2B5EF4-FFF2-40B4-BE49-F238E27FC236}">
                <a16:creationId xmlns:a16="http://schemas.microsoft.com/office/drawing/2014/main" id="{D2543547-0EF4-413B-B800-C2DA15A4B40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623328">
            <a:off x="5532368" y="2070100"/>
            <a:ext cx="460025" cy="537594"/>
          </a:xfrm>
        </p:spPr>
      </p:pic>
      <p:sp>
        <p:nvSpPr>
          <p:cNvPr id="15" name="Freeform: Shape 14">
            <a:extLst>
              <a:ext uri="{FF2B5EF4-FFF2-40B4-BE49-F238E27FC236}">
                <a16:creationId xmlns:a16="http://schemas.microsoft.com/office/drawing/2014/main" id="{1D828A08-A649-4E9E-977C-23EF48D3268B}"/>
              </a:ext>
            </a:extLst>
          </p:cNvPr>
          <p:cNvSpPr/>
          <p:nvPr/>
        </p:nvSpPr>
        <p:spPr>
          <a:xfrm>
            <a:off x="4908552" y="3058582"/>
            <a:ext cx="1772583" cy="319059"/>
          </a:xfrm>
          <a:custGeom>
            <a:avLst/>
            <a:gdLst>
              <a:gd name="connsiteX0" fmla="*/ 0 w 1075765"/>
              <a:gd name="connsiteY0" fmla="*/ 475130 h 475130"/>
              <a:gd name="connsiteX1" fmla="*/ 421342 w 1075765"/>
              <a:gd name="connsiteY1" fmla="*/ 385483 h 475130"/>
              <a:gd name="connsiteX2" fmla="*/ 833718 w 1075765"/>
              <a:gd name="connsiteY2" fmla="*/ 215153 h 475130"/>
              <a:gd name="connsiteX3" fmla="*/ 1075765 w 1075765"/>
              <a:gd name="connsiteY3" fmla="*/ 0 h 475130"/>
              <a:gd name="connsiteX0" fmla="*/ 0 w 1371600"/>
              <a:gd name="connsiteY0" fmla="*/ 475130 h 475130"/>
              <a:gd name="connsiteX1" fmla="*/ 421342 w 1371600"/>
              <a:gd name="connsiteY1" fmla="*/ 385483 h 475130"/>
              <a:gd name="connsiteX2" fmla="*/ 833718 w 1371600"/>
              <a:gd name="connsiteY2" fmla="*/ 215153 h 475130"/>
              <a:gd name="connsiteX3" fmla="*/ 1371600 w 1371600"/>
              <a:gd name="connsiteY3" fmla="*/ 0 h 475130"/>
              <a:gd name="connsiteX0" fmla="*/ 0 w 1371600"/>
              <a:gd name="connsiteY0" fmla="*/ 475130 h 475130"/>
              <a:gd name="connsiteX1" fmla="*/ 421342 w 1371600"/>
              <a:gd name="connsiteY1" fmla="*/ 385483 h 475130"/>
              <a:gd name="connsiteX2" fmla="*/ 941294 w 1371600"/>
              <a:gd name="connsiteY2" fmla="*/ 322730 h 475130"/>
              <a:gd name="connsiteX3" fmla="*/ 1371600 w 1371600"/>
              <a:gd name="connsiteY3" fmla="*/ 0 h 475130"/>
              <a:gd name="connsiteX0" fmla="*/ 0 w 1559859"/>
              <a:gd name="connsiteY0" fmla="*/ 385482 h 385482"/>
              <a:gd name="connsiteX1" fmla="*/ 421342 w 1559859"/>
              <a:gd name="connsiteY1" fmla="*/ 295835 h 385482"/>
              <a:gd name="connsiteX2" fmla="*/ 941294 w 1559859"/>
              <a:gd name="connsiteY2" fmla="*/ 233082 h 385482"/>
              <a:gd name="connsiteX3" fmla="*/ 1559859 w 1559859"/>
              <a:gd name="connsiteY3" fmla="*/ 0 h 385482"/>
              <a:gd name="connsiteX0" fmla="*/ 0 w 1559859"/>
              <a:gd name="connsiteY0" fmla="*/ 385482 h 417673"/>
              <a:gd name="connsiteX1" fmla="*/ 591671 w 1559859"/>
              <a:gd name="connsiteY1" fmla="*/ 412377 h 417673"/>
              <a:gd name="connsiteX2" fmla="*/ 941294 w 1559859"/>
              <a:gd name="connsiteY2" fmla="*/ 233082 h 417673"/>
              <a:gd name="connsiteX3" fmla="*/ 1559859 w 1559859"/>
              <a:gd name="connsiteY3" fmla="*/ 0 h 417673"/>
              <a:gd name="connsiteX0" fmla="*/ 0 w 1559859"/>
              <a:gd name="connsiteY0" fmla="*/ 385482 h 413603"/>
              <a:gd name="connsiteX1" fmla="*/ 591671 w 1559859"/>
              <a:gd name="connsiteY1" fmla="*/ 412377 h 413603"/>
              <a:gd name="connsiteX2" fmla="*/ 1111623 w 1559859"/>
              <a:gd name="connsiteY2" fmla="*/ 322729 h 413603"/>
              <a:gd name="connsiteX3" fmla="*/ 1559859 w 1559859"/>
              <a:gd name="connsiteY3" fmla="*/ 0 h 413603"/>
              <a:gd name="connsiteX0" fmla="*/ 0 w 1559859"/>
              <a:gd name="connsiteY0" fmla="*/ 385482 h 428783"/>
              <a:gd name="connsiteX1" fmla="*/ 591671 w 1559859"/>
              <a:gd name="connsiteY1" fmla="*/ 412377 h 428783"/>
              <a:gd name="connsiteX2" fmla="*/ 1111623 w 1559859"/>
              <a:gd name="connsiteY2" fmla="*/ 322729 h 428783"/>
              <a:gd name="connsiteX3" fmla="*/ 1559859 w 1559859"/>
              <a:gd name="connsiteY3" fmla="*/ 0 h 428783"/>
              <a:gd name="connsiteX0" fmla="*/ 0 w 1559859"/>
              <a:gd name="connsiteY0" fmla="*/ 385482 h 438128"/>
              <a:gd name="connsiteX1" fmla="*/ 591671 w 1559859"/>
              <a:gd name="connsiteY1" fmla="*/ 412377 h 438128"/>
              <a:gd name="connsiteX2" fmla="*/ 1111623 w 1559859"/>
              <a:gd name="connsiteY2" fmla="*/ 322729 h 438128"/>
              <a:gd name="connsiteX3" fmla="*/ 1559859 w 1559859"/>
              <a:gd name="connsiteY3" fmla="*/ 0 h 438128"/>
              <a:gd name="connsiteX0" fmla="*/ 0 w 1559859"/>
              <a:gd name="connsiteY0" fmla="*/ 385482 h 421131"/>
              <a:gd name="connsiteX1" fmla="*/ 591671 w 1559859"/>
              <a:gd name="connsiteY1" fmla="*/ 412377 h 421131"/>
              <a:gd name="connsiteX2" fmla="*/ 1142915 w 1559859"/>
              <a:gd name="connsiteY2" fmla="*/ 281007 h 421131"/>
              <a:gd name="connsiteX3" fmla="*/ 1559859 w 1559859"/>
              <a:gd name="connsiteY3" fmla="*/ 0 h 421131"/>
              <a:gd name="connsiteX0" fmla="*/ 0 w 1559859"/>
              <a:gd name="connsiteY0" fmla="*/ 385482 h 419249"/>
              <a:gd name="connsiteX1" fmla="*/ 591671 w 1559859"/>
              <a:gd name="connsiteY1" fmla="*/ 412377 h 419249"/>
              <a:gd name="connsiteX2" fmla="*/ 1215940 w 1559859"/>
              <a:gd name="connsiteY2" fmla="*/ 306407 h 419249"/>
              <a:gd name="connsiteX3" fmla="*/ 1559859 w 1559859"/>
              <a:gd name="connsiteY3" fmla="*/ 0 h 419249"/>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72583"/>
              <a:gd name="connsiteY0" fmla="*/ 287056 h 319059"/>
              <a:gd name="connsiteX1" fmla="*/ 591671 w 1772583"/>
              <a:gd name="connsiteY1" fmla="*/ 313951 h 319059"/>
              <a:gd name="connsiteX2" fmla="*/ 1231815 w 1772583"/>
              <a:gd name="connsiteY2" fmla="*/ 231793 h 319059"/>
              <a:gd name="connsiteX3" fmla="*/ 1772583 w 1772583"/>
              <a:gd name="connsiteY3" fmla="*/ 0 h 319059"/>
            </a:gdLst>
            <a:ahLst/>
            <a:cxnLst>
              <a:cxn ang="0">
                <a:pos x="connsiteX0" y="connsiteY0"/>
              </a:cxn>
              <a:cxn ang="0">
                <a:pos x="connsiteX1" y="connsiteY1"/>
              </a:cxn>
              <a:cxn ang="0">
                <a:pos x="connsiteX2" y="connsiteY2"/>
              </a:cxn>
              <a:cxn ang="0">
                <a:pos x="connsiteX3" y="connsiteY3"/>
              </a:cxn>
            </a:cxnLst>
            <a:rect l="l" t="t" r="r" b="b"/>
            <a:pathLst>
              <a:path w="1772583" h="319059">
                <a:moveTo>
                  <a:pt x="0" y="287056"/>
                </a:moveTo>
                <a:cubicBezTo>
                  <a:pt x="158578" y="323003"/>
                  <a:pt x="386369" y="323161"/>
                  <a:pt x="591671" y="313951"/>
                </a:cubicBezTo>
                <a:cubicBezTo>
                  <a:pt x="796973" y="304741"/>
                  <a:pt x="1094170" y="270640"/>
                  <a:pt x="1231815" y="231793"/>
                </a:cubicBezTo>
                <a:cubicBezTo>
                  <a:pt x="1418672" y="161196"/>
                  <a:pt x="1663512" y="88153"/>
                  <a:pt x="1772583" y="0"/>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Content Placeholder 13" descr="Line arrow: Rotate left with solid fill">
            <a:extLst>
              <a:ext uri="{FF2B5EF4-FFF2-40B4-BE49-F238E27FC236}">
                <a16:creationId xmlns:a16="http://schemas.microsoft.com/office/drawing/2014/main" id="{DC75CB7E-9FED-42FB-A1CA-B703DEE03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623328">
            <a:off x="6702636" y="2547032"/>
            <a:ext cx="460025" cy="537594"/>
          </a:xfrm>
          <a:prstGeom prst="rect">
            <a:avLst/>
          </a:prstGeom>
        </p:spPr>
      </p:pic>
      <p:sp>
        <p:nvSpPr>
          <p:cNvPr id="17" name="Freeform: Shape 16">
            <a:extLst>
              <a:ext uri="{FF2B5EF4-FFF2-40B4-BE49-F238E27FC236}">
                <a16:creationId xmlns:a16="http://schemas.microsoft.com/office/drawing/2014/main" id="{E16D26D1-87C6-4669-B6CD-7454577D8B76}"/>
              </a:ext>
            </a:extLst>
          </p:cNvPr>
          <p:cNvSpPr/>
          <p:nvPr/>
        </p:nvSpPr>
        <p:spPr>
          <a:xfrm>
            <a:off x="6210416" y="3592973"/>
            <a:ext cx="1772583" cy="319059"/>
          </a:xfrm>
          <a:custGeom>
            <a:avLst/>
            <a:gdLst>
              <a:gd name="connsiteX0" fmla="*/ 0 w 1075765"/>
              <a:gd name="connsiteY0" fmla="*/ 475130 h 475130"/>
              <a:gd name="connsiteX1" fmla="*/ 421342 w 1075765"/>
              <a:gd name="connsiteY1" fmla="*/ 385483 h 475130"/>
              <a:gd name="connsiteX2" fmla="*/ 833718 w 1075765"/>
              <a:gd name="connsiteY2" fmla="*/ 215153 h 475130"/>
              <a:gd name="connsiteX3" fmla="*/ 1075765 w 1075765"/>
              <a:gd name="connsiteY3" fmla="*/ 0 h 475130"/>
              <a:gd name="connsiteX0" fmla="*/ 0 w 1371600"/>
              <a:gd name="connsiteY0" fmla="*/ 475130 h 475130"/>
              <a:gd name="connsiteX1" fmla="*/ 421342 w 1371600"/>
              <a:gd name="connsiteY1" fmla="*/ 385483 h 475130"/>
              <a:gd name="connsiteX2" fmla="*/ 833718 w 1371600"/>
              <a:gd name="connsiteY2" fmla="*/ 215153 h 475130"/>
              <a:gd name="connsiteX3" fmla="*/ 1371600 w 1371600"/>
              <a:gd name="connsiteY3" fmla="*/ 0 h 475130"/>
              <a:gd name="connsiteX0" fmla="*/ 0 w 1371600"/>
              <a:gd name="connsiteY0" fmla="*/ 475130 h 475130"/>
              <a:gd name="connsiteX1" fmla="*/ 421342 w 1371600"/>
              <a:gd name="connsiteY1" fmla="*/ 385483 h 475130"/>
              <a:gd name="connsiteX2" fmla="*/ 941294 w 1371600"/>
              <a:gd name="connsiteY2" fmla="*/ 322730 h 475130"/>
              <a:gd name="connsiteX3" fmla="*/ 1371600 w 1371600"/>
              <a:gd name="connsiteY3" fmla="*/ 0 h 475130"/>
              <a:gd name="connsiteX0" fmla="*/ 0 w 1559859"/>
              <a:gd name="connsiteY0" fmla="*/ 385482 h 385482"/>
              <a:gd name="connsiteX1" fmla="*/ 421342 w 1559859"/>
              <a:gd name="connsiteY1" fmla="*/ 295835 h 385482"/>
              <a:gd name="connsiteX2" fmla="*/ 941294 w 1559859"/>
              <a:gd name="connsiteY2" fmla="*/ 233082 h 385482"/>
              <a:gd name="connsiteX3" fmla="*/ 1559859 w 1559859"/>
              <a:gd name="connsiteY3" fmla="*/ 0 h 385482"/>
              <a:gd name="connsiteX0" fmla="*/ 0 w 1559859"/>
              <a:gd name="connsiteY0" fmla="*/ 385482 h 417673"/>
              <a:gd name="connsiteX1" fmla="*/ 591671 w 1559859"/>
              <a:gd name="connsiteY1" fmla="*/ 412377 h 417673"/>
              <a:gd name="connsiteX2" fmla="*/ 941294 w 1559859"/>
              <a:gd name="connsiteY2" fmla="*/ 233082 h 417673"/>
              <a:gd name="connsiteX3" fmla="*/ 1559859 w 1559859"/>
              <a:gd name="connsiteY3" fmla="*/ 0 h 417673"/>
              <a:gd name="connsiteX0" fmla="*/ 0 w 1559859"/>
              <a:gd name="connsiteY0" fmla="*/ 385482 h 413603"/>
              <a:gd name="connsiteX1" fmla="*/ 591671 w 1559859"/>
              <a:gd name="connsiteY1" fmla="*/ 412377 h 413603"/>
              <a:gd name="connsiteX2" fmla="*/ 1111623 w 1559859"/>
              <a:gd name="connsiteY2" fmla="*/ 322729 h 413603"/>
              <a:gd name="connsiteX3" fmla="*/ 1559859 w 1559859"/>
              <a:gd name="connsiteY3" fmla="*/ 0 h 413603"/>
              <a:gd name="connsiteX0" fmla="*/ 0 w 1559859"/>
              <a:gd name="connsiteY0" fmla="*/ 385482 h 428783"/>
              <a:gd name="connsiteX1" fmla="*/ 591671 w 1559859"/>
              <a:gd name="connsiteY1" fmla="*/ 412377 h 428783"/>
              <a:gd name="connsiteX2" fmla="*/ 1111623 w 1559859"/>
              <a:gd name="connsiteY2" fmla="*/ 322729 h 428783"/>
              <a:gd name="connsiteX3" fmla="*/ 1559859 w 1559859"/>
              <a:gd name="connsiteY3" fmla="*/ 0 h 428783"/>
              <a:gd name="connsiteX0" fmla="*/ 0 w 1559859"/>
              <a:gd name="connsiteY0" fmla="*/ 385482 h 438128"/>
              <a:gd name="connsiteX1" fmla="*/ 591671 w 1559859"/>
              <a:gd name="connsiteY1" fmla="*/ 412377 h 438128"/>
              <a:gd name="connsiteX2" fmla="*/ 1111623 w 1559859"/>
              <a:gd name="connsiteY2" fmla="*/ 322729 h 438128"/>
              <a:gd name="connsiteX3" fmla="*/ 1559859 w 1559859"/>
              <a:gd name="connsiteY3" fmla="*/ 0 h 438128"/>
              <a:gd name="connsiteX0" fmla="*/ 0 w 1559859"/>
              <a:gd name="connsiteY0" fmla="*/ 385482 h 421131"/>
              <a:gd name="connsiteX1" fmla="*/ 591671 w 1559859"/>
              <a:gd name="connsiteY1" fmla="*/ 412377 h 421131"/>
              <a:gd name="connsiteX2" fmla="*/ 1142915 w 1559859"/>
              <a:gd name="connsiteY2" fmla="*/ 281007 h 421131"/>
              <a:gd name="connsiteX3" fmla="*/ 1559859 w 1559859"/>
              <a:gd name="connsiteY3" fmla="*/ 0 h 421131"/>
              <a:gd name="connsiteX0" fmla="*/ 0 w 1559859"/>
              <a:gd name="connsiteY0" fmla="*/ 385482 h 419249"/>
              <a:gd name="connsiteX1" fmla="*/ 591671 w 1559859"/>
              <a:gd name="connsiteY1" fmla="*/ 412377 h 419249"/>
              <a:gd name="connsiteX2" fmla="*/ 1215940 w 1559859"/>
              <a:gd name="connsiteY2" fmla="*/ 306407 h 419249"/>
              <a:gd name="connsiteX3" fmla="*/ 1559859 w 1559859"/>
              <a:gd name="connsiteY3" fmla="*/ 0 h 419249"/>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72583"/>
              <a:gd name="connsiteY0" fmla="*/ 287056 h 319059"/>
              <a:gd name="connsiteX1" fmla="*/ 591671 w 1772583"/>
              <a:gd name="connsiteY1" fmla="*/ 313951 h 319059"/>
              <a:gd name="connsiteX2" fmla="*/ 1231815 w 1772583"/>
              <a:gd name="connsiteY2" fmla="*/ 231793 h 319059"/>
              <a:gd name="connsiteX3" fmla="*/ 1772583 w 1772583"/>
              <a:gd name="connsiteY3" fmla="*/ 0 h 319059"/>
            </a:gdLst>
            <a:ahLst/>
            <a:cxnLst>
              <a:cxn ang="0">
                <a:pos x="connsiteX0" y="connsiteY0"/>
              </a:cxn>
              <a:cxn ang="0">
                <a:pos x="connsiteX1" y="connsiteY1"/>
              </a:cxn>
              <a:cxn ang="0">
                <a:pos x="connsiteX2" y="connsiteY2"/>
              </a:cxn>
              <a:cxn ang="0">
                <a:pos x="connsiteX3" y="connsiteY3"/>
              </a:cxn>
            </a:cxnLst>
            <a:rect l="l" t="t" r="r" b="b"/>
            <a:pathLst>
              <a:path w="1772583" h="319059">
                <a:moveTo>
                  <a:pt x="0" y="287056"/>
                </a:moveTo>
                <a:cubicBezTo>
                  <a:pt x="158578" y="323003"/>
                  <a:pt x="386369" y="323161"/>
                  <a:pt x="591671" y="313951"/>
                </a:cubicBezTo>
                <a:cubicBezTo>
                  <a:pt x="796973" y="304741"/>
                  <a:pt x="1094170" y="270640"/>
                  <a:pt x="1231815" y="231793"/>
                </a:cubicBezTo>
                <a:cubicBezTo>
                  <a:pt x="1418672" y="161196"/>
                  <a:pt x="1663512" y="88153"/>
                  <a:pt x="1772583" y="0"/>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Content Placeholder 13" descr="Line arrow: Rotate left with solid fill">
            <a:extLst>
              <a:ext uri="{FF2B5EF4-FFF2-40B4-BE49-F238E27FC236}">
                <a16:creationId xmlns:a16="http://schemas.microsoft.com/office/drawing/2014/main" id="{069716F7-509F-4F6B-9882-52CEC89C20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623328">
            <a:off x="8004500" y="3081423"/>
            <a:ext cx="460025" cy="537594"/>
          </a:xfrm>
          <a:prstGeom prst="rect">
            <a:avLst/>
          </a:prstGeom>
        </p:spPr>
      </p:pic>
      <p:sp>
        <p:nvSpPr>
          <p:cNvPr id="19" name="Slide Number Placeholder 18">
            <a:extLst>
              <a:ext uri="{FF2B5EF4-FFF2-40B4-BE49-F238E27FC236}">
                <a16:creationId xmlns:a16="http://schemas.microsoft.com/office/drawing/2014/main" id="{5D44FF0E-D67F-4402-BBE1-D448BF375B7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4101C-439A-4B4A-8615-B63CB065D830}"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0561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24F52AE-CD21-4E11-B585-FED2B638092C}"/>
              </a:ext>
            </a:extLst>
          </p:cNvPr>
          <p:cNvGrpSpPr>
            <a:grpSpLocks noChangeAspect="1"/>
          </p:cNvGrpSpPr>
          <p:nvPr/>
        </p:nvGrpSpPr>
        <p:grpSpPr>
          <a:xfrm>
            <a:off x="1093508" y="3433713"/>
            <a:ext cx="2422689" cy="2300140"/>
            <a:chOff x="1093508" y="3433713"/>
            <a:chExt cx="2422689" cy="2300140"/>
          </a:xfrm>
        </p:grpSpPr>
        <p:sp>
          <p:nvSpPr>
            <p:cNvPr id="7" name="Rectangle: Rounded Corners 6">
              <a:extLst>
                <a:ext uri="{FF2B5EF4-FFF2-40B4-BE49-F238E27FC236}">
                  <a16:creationId xmlns:a16="http://schemas.microsoft.com/office/drawing/2014/main" id="{5E6106A0-F119-4CB6-B6F6-F748217C67EB}"/>
                </a:ext>
              </a:extLst>
            </p:cNvPr>
            <p:cNvSpPr/>
            <p:nvPr/>
          </p:nvSpPr>
          <p:spPr>
            <a:xfrm>
              <a:off x="1093508" y="3433713"/>
              <a:ext cx="2422689" cy="2300140"/>
            </a:xfrm>
            <a:prstGeom prst="roundRect">
              <a:avLst/>
            </a:prstGeom>
            <a:solidFill>
              <a:srgbClr val="1D5F9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Pyramid with levels with solid fill">
              <a:extLst>
                <a:ext uri="{FF2B5EF4-FFF2-40B4-BE49-F238E27FC236}">
                  <a16:creationId xmlns:a16="http://schemas.microsoft.com/office/drawing/2014/main" id="{B03805EC-0BA0-4C04-8806-6F11290248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0452" y="3664670"/>
              <a:ext cx="1828800" cy="1828800"/>
            </a:xfrm>
            <a:prstGeom prst="rect">
              <a:avLst/>
            </a:prstGeom>
          </p:spPr>
        </p:pic>
      </p:grpSp>
      <p:sp>
        <p:nvSpPr>
          <p:cNvPr id="5" name="Rectangle: Rounded Corners 4">
            <a:extLst>
              <a:ext uri="{FF2B5EF4-FFF2-40B4-BE49-F238E27FC236}">
                <a16:creationId xmlns:a16="http://schemas.microsoft.com/office/drawing/2014/main" id="{6E4D32A5-9EF8-429B-BB44-A94C95837C19}"/>
              </a:ext>
            </a:extLst>
          </p:cNvPr>
          <p:cNvSpPr/>
          <p:nvPr/>
        </p:nvSpPr>
        <p:spPr>
          <a:xfrm>
            <a:off x="3820998" y="3429000"/>
            <a:ext cx="2422689" cy="2300140"/>
          </a:xfrm>
          <a:prstGeom prst="roundRect">
            <a:avLst/>
          </a:prstGeom>
          <a:solidFill>
            <a:srgbClr val="00CFB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Single gear with solid fill">
            <a:extLst>
              <a:ext uri="{FF2B5EF4-FFF2-40B4-BE49-F238E27FC236}">
                <a16:creationId xmlns:a16="http://schemas.microsoft.com/office/drawing/2014/main" id="{349E70F2-311D-484A-A605-B92852EA0C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7942" y="3664670"/>
            <a:ext cx="1828800" cy="1828800"/>
          </a:xfrm>
          <a:prstGeom prst="rect">
            <a:avLst/>
          </a:prstGeom>
        </p:spPr>
      </p:pic>
      <p:grpSp>
        <p:nvGrpSpPr>
          <p:cNvPr id="16" name="Group 15">
            <a:extLst>
              <a:ext uri="{FF2B5EF4-FFF2-40B4-BE49-F238E27FC236}">
                <a16:creationId xmlns:a16="http://schemas.microsoft.com/office/drawing/2014/main" id="{D9E5A6EE-F8AA-45E9-9077-4FADE17DDDED}"/>
              </a:ext>
            </a:extLst>
          </p:cNvPr>
          <p:cNvGrpSpPr>
            <a:grpSpLocks noChangeAspect="1"/>
          </p:cNvGrpSpPr>
          <p:nvPr/>
        </p:nvGrpSpPr>
        <p:grpSpPr>
          <a:xfrm>
            <a:off x="3820998" y="791852"/>
            <a:ext cx="2422689" cy="2300140"/>
            <a:chOff x="3820998" y="791852"/>
            <a:chExt cx="2422689" cy="2300140"/>
          </a:xfrm>
        </p:grpSpPr>
        <p:sp>
          <p:nvSpPr>
            <p:cNvPr id="6" name="Rectangle: Rounded Corners 5">
              <a:extLst>
                <a:ext uri="{FF2B5EF4-FFF2-40B4-BE49-F238E27FC236}">
                  <a16:creationId xmlns:a16="http://schemas.microsoft.com/office/drawing/2014/main" id="{34E4A424-0D0E-4469-843E-65E61F030FF7}"/>
                </a:ext>
              </a:extLst>
            </p:cNvPr>
            <p:cNvSpPr/>
            <p:nvPr/>
          </p:nvSpPr>
          <p:spPr>
            <a:xfrm>
              <a:off x="3820998" y="791852"/>
              <a:ext cx="2422689" cy="2300140"/>
            </a:xfrm>
            <a:prstGeom prst="roundRect">
              <a:avLst/>
            </a:prstGeom>
            <a:solidFill>
              <a:srgbClr val="00BA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Processor with solid fill">
              <a:extLst>
                <a:ext uri="{FF2B5EF4-FFF2-40B4-BE49-F238E27FC236}">
                  <a16:creationId xmlns:a16="http://schemas.microsoft.com/office/drawing/2014/main" id="{3F5874C7-8EDD-4E1A-85EE-771BA88781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17942" y="1027522"/>
              <a:ext cx="1828800" cy="1828800"/>
            </a:xfrm>
            <a:prstGeom prst="rect">
              <a:avLst/>
            </a:prstGeom>
          </p:spPr>
        </p:pic>
      </p:grpSp>
      <p:grpSp>
        <p:nvGrpSpPr>
          <p:cNvPr id="24" name="Group 23">
            <a:extLst>
              <a:ext uri="{FF2B5EF4-FFF2-40B4-BE49-F238E27FC236}">
                <a16:creationId xmlns:a16="http://schemas.microsoft.com/office/drawing/2014/main" id="{76BE700F-E6EE-4171-9A41-324C1420EA77}"/>
              </a:ext>
            </a:extLst>
          </p:cNvPr>
          <p:cNvGrpSpPr>
            <a:grpSpLocks noChangeAspect="1"/>
          </p:cNvGrpSpPr>
          <p:nvPr/>
        </p:nvGrpSpPr>
        <p:grpSpPr>
          <a:xfrm>
            <a:off x="1093509" y="791852"/>
            <a:ext cx="2422689" cy="2300140"/>
            <a:chOff x="1093509" y="791852"/>
            <a:chExt cx="2422689" cy="2300140"/>
          </a:xfrm>
        </p:grpSpPr>
        <p:sp>
          <p:nvSpPr>
            <p:cNvPr id="4" name="Rectangle: Rounded Corners 3">
              <a:extLst>
                <a:ext uri="{FF2B5EF4-FFF2-40B4-BE49-F238E27FC236}">
                  <a16:creationId xmlns:a16="http://schemas.microsoft.com/office/drawing/2014/main" id="{A4E11BF8-1752-48B3-B4D5-62A41A232325}"/>
                </a:ext>
              </a:extLst>
            </p:cNvPr>
            <p:cNvSpPr/>
            <p:nvPr/>
          </p:nvSpPr>
          <p:spPr>
            <a:xfrm>
              <a:off x="1093509" y="791852"/>
              <a:ext cx="2422689" cy="2300140"/>
            </a:xfrm>
            <a:prstGeom prst="roundRect">
              <a:avLst/>
            </a:prstGeom>
            <a:solidFill>
              <a:srgbClr val="A2D42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raphic 22" descr="Power with solid fill">
              <a:extLst>
                <a:ext uri="{FF2B5EF4-FFF2-40B4-BE49-F238E27FC236}">
                  <a16:creationId xmlns:a16="http://schemas.microsoft.com/office/drawing/2014/main" id="{4CF8A923-C419-40CF-95C0-B6DD1DDC7D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0452" y="1027522"/>
              <a:ext cx="1828800" cy="1828800"/>
            </a:xfrm>
            <a:prstGeom prst="rect">
              <a:avLst/>
            </a:prstGeom>
          </p:spPr>
        </p:pic>
      </p:grpSp>
      <p:cxnSp>
        <p:nvCxnSpPr>
          <p:cNvPr id="25" name="Straight Connector 24">
            <a:extLst>
              <a:ext uri="{FF2B5EF4-FFF2-40B4-BE49-F238E27FC236}">
                <a16:creationId xmlns:a16="http://schemas.microsoft.com/office/drawing/2014/main" id="{3D8415EE-E29F-46E0-8C38-11532D6E8CA8}"/>
              </a:ext>
            </a:extLst>
          </p:cNvPr>
          <p:cNvCxnSpPr/>
          <p:nvPr/>
        </p:nvCxnSpPr>
        <p:spPr>
          <a:xfrm flipH="1">
            <a:off x="7334656" y="1306537"/>
            <a:ext cx="460401" cy="93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4981CC-BDC3-4DC6-B0AA-9DF4980145AB}"/>
              </a:ext>
            </a:extLst>
          </p:cNvPr>
          <p:cNvCxnSpPr/>
          <p:nvPr/>
        </p:nvCxnSpPr>
        <p:spPr>
          <a:xfrm flipV="1">
            <a:off x="7334656" y="1689656"/>
            <a:ext cx="917602" cy="5987"/>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
        <p:nvSpPr>
          <p:cNvPr id="8" name="Slide Number Placeholder 7">
            <a:extLst>
              <a:ext uri="{FF2B5EF4-FFF2-40B4-BE49-F238E27FC236}">
                <a16:creationId xmlns:a16="http://schemas.microsoft.com/office/drawing/2014/main" id="{67463802-FBF2-4AD3-8704-4264034F1D6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4101C-439A-4B4A-8615-B63CB065D830}"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8" name="Group 17">
            <a:extLst>
              <a:ext uri="{FF2B5EF4-FFF2-40B4-BE49-F238E27FC236}">
                <a16:creationId xmlns:a16="http://schemas.microsoft.com/office/drawing/2014/main" id="{82C5EFD4-BA6F-4048-9A4F-DB8619DFC4FC}"/>
              </a:ext>
            </a:extLst>
          </p:cNvPr>
          <p:cNvGrpSpPr/>
          <p:nvPr/>
        </p:nvGrpSpPr>
        <p:grpSpPr>
          <a:xfrm>
            <a:off x="8252258" y="3091992"/>
            <a:ext cx="1828800" cy="1828800"/>
            <a:chOff x="8048625" y="2644412"/>
            <a:chExt cx="1828800" cy="1828800"/>
          </a:xfrm>
        </p:grpSpPr>
        <p:sp>
          <p:nvSpPr>
            <p:cNvPr id="19" name="Oval 18">
              <a:extLst>
                <a:ext uri="{FF2B5EF4-FFF2-40B4-BE49-F238E27FC236}">
                  <a16:creationId xmlns:a16="http://schemas.microsoft.com/office/drawing/2014/main" id="{24448EE0-27F8-4583-8DD1-3EF0A6FB1491}"/>
                </a:ext>
              </a:extLst>
            </p:cNvPr>
            <p:cNvSpPr>
              <a:spLocks noChangeAspect="1"/>
            </p:cNvSpPr>
            <p:nvPr/>
          </p:nvSpPr>
          <p:spPr>
            <a:xfrm>
              <a:off x="8048625" y="2644412"/>
              <a:ext cx="1828800" cy="18288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95FBF249-8AD7-4195-A8A8-04567199DBF3}"/>
                </a:ext>
              </a:extLst>
            </p:cNvPr>
            <p:cNvSpPr>
              <a:spLocks noChangeAspect="1"/>
            </p:cNvSpPr>
            <p:nvPr/>
          </p:nvSpPr>
          <p:spPr>
            <a:xfrm>
              <a:off x="8277225" y="2873012"/>
              <a:ext cx="1371600" cy="13716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3874BF30-1740-4899-AC98-89B37BE042D5}"/>
                </a:ext>
              </a:extLst>
            </p:cNvPr>
            <p:cNvSpPr>
              <a:spLocks noChangeAspect="1"/>
            </p:cNvSpPr>
            <p:nvPr/>
          </p:nvSpPr>
          <p:spPr>
            <a:xfrm>
              <a:off x="8505825" y="3101612"/>
              <a:ext cx="914400" cy="9144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A08AE226-F66E-497C-921D-01EAD22EBBDA}"/>
                </a:ext>
              </a:extLst>
            </p:cNvPr>
            <p:cNvSpPr>
              <a:spLocks noChangeAspect="1"/>
            </p:cNvSpPr>
            <p:nvPr/>
          </p:nvSpPr>
          <p:spPr>
            <a:xfrm>
              <a:off x="8734425" y="3330212"/>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3BE7BFCB-5197-4FEC-A552-F5234CE90C25}"/>
                </a:ext>
              </a:extLst>
            </p:cNvPr>
            <p:cNvCxnSpPr>
              <a:stCxn id="19" idx="0"/>
              <a:endCxn id="19" idx="4"/>
            </p:cNvCxnSpPr>
            <p:nvPr/>
          </p:nvCxnSpPr>
          <p:spPr>
            <a:xfrm>
              <a:off x="8963025" y="2644412"/>
              <a:ext cx="0" cy="18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AD6B73-F4FE-44BC-8813-84F634B79AAF}"/>
                </a:ext>
              </a:extLst>
            </p:cNvPr>
            <p:cNvCxnSpPr>
              <a:stCxn id="19" idx="2"/>
              <a:endCxn id="19" idx="6"/>
            </p:cNvCxnSpPr>
            <p:nvPr/>
          </p:nvCxnSpPr>
          <p:spPr>
            <a:xfrm>
              <a:off x="8048625" y="3558812"/>
              <a:ext cx="1828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3136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BCB431-D1B5-4FD5-A90A-BD5ACA5B3ED3}"/>
              </a:ext>
            </a:extLst>
          </p:cNvPr>
          <p:cNvSpPr/>
          <p:nvPr/>
        </p:nvSpPr>
        <p:spPr>
          <a:xfrm>
            <a:off x="903960" y="1887555"/>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49374D0-A7B8-4228-B5A7-4C91296D2DCC}"/>
              </a:ext>
            </a:extLst>
          </p:cNvPr>
          <p:cNvSpPr>
            <a:spLocks noChangeAspect="1"/>
          </p:cNvSpPr>
          <p:nvPr/>
        </p:nvSpPr>
        <p:spPr>
          <a:xfrm>
            <a:off x="2726954" y="1888152"/>
            <a:ext cx="842246" cy="7885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0C150689-1B59-48D0-A455-853427B9B8EA}"/>
              </a:ext>
            </a:extLst>
          </p:cNvPr>
          <p:cNvGrpSpPr/>
          <p:nvPr/>
        </p:nvGrpSpPr>
        <p:grpSpPr>
          <a:xfrm>
            <a:off x="4716686" y="3880493"/>
            <a:ext cx="3146290" cy="799015"/>
            <a:chOff x="6875956" y="3875300"/>
            <a:chExt cx="3146290" cy="799015"/>
          </a:xfrm>
        </p:grpSpPr>
        <p:sp>
          <p:nvSpPr>
            <p:cNvPr id="35" name="Isosceles Triangle 34">
              <a:extLst>
                <a:ext uri="{FF2B5EF4-FFF2-40B4-BE49-F238E27FC236}">
                  <a16:creationId xmlns:a16="http://schemas.microsoft.com/office/drawing/2014/main" id="{3EF17AF2-2367-44B5-BBBB-28C526024365}"/>
                </a:ext>
              </a:extLst>
            </p:cNvPr>
            <p:cNvSpPr/>
            <p:nvPr/>
          </p:nvSpPr>
          <p:spPr>
            <a:xfrm rot="5400000">
              <a:off x="9165538" y="3817608"/>
              <a:ext cx="799015" cy="914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F7D4B00-167B-4B35-A41E-EC0940D5E499}"/>
                </a:ext>
              </a:extLst>
            </p:cNvPr>
            <p:cNvSpPr/>
            <p:nvPr/>
          </p:nvSpPr>
          <p:spPr>
            <a:xfrm>
              <a:off x="6875956" y="3875300"/>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EB16D3C0-DF0E-49B2-A40A-3CE68796C090}"/>
              </a:ext>
            </a:extLst>
          </p:cNvPr>
          <p:cNvSpPr>
            <a:spLocks noGrp="1"/>
          </p:cNvSpPr>
          <p:nvPr>
            <p:ph sz="quarter" idx="11"/>
          </p:nvPr>
        </p:nvSpPr>
        <p:spPr/>
        <p:txBody>
          <a:bodyPr/>
          <a:lstStyle/>
          <a:p>
            <a:r>
              <a:rPr lang="en-US"/>
              <a:t>Robert Smith</a:t>
            </a:r>
          </a:p>
          <a:p>
            <a:endParaRPr lang="en-US"/>
          </a:p>
        </p:txBody>
      </p:sp>
      <p:sp>
        <p:nvSpPr>
          <p:cNvPr id="8" name="TextBox 7">
            <a:extLst>
              <a:ext uri="{FF2B5EF4-FFF2-40B4-BE49-F238E27FC236}">
                <a16:creationId xmlns:a16="http://schemas.microsoft.com/office/drawing/2014/main" id="{BCD1ED68-D84A-49A3-8744-34F2C3F659E1}"/>
              </a:ext>
            </a:extLst>
          </p:cNvPr>
          <p:cNvSpPr txBox="1"/>
          <p:nvPr/>
        </p:nvSpPr>
        <p:spPr>
          <a:xfrm>
            <a:off x="1355447" y="2810640"/>
            <a:ext cx="1365695" cy="369332"/>
          </a:xfrm>
          <a:prstGeom prst="rect">
            <a:avLst/>
          </a:prstGeom>
          <a:noFill/>
        </p:spPr>
        <p:txBody>
          <a:bodyPr wrap="none" rtlCol="0">
            <a:spAutoFit/>
          </a:bodyPr>
          <a:lstStyle/>
          <a:p>
            <a:r>
              <a:rPr lang="en-US"/>
              <a:t>Nose Pulleys</a:t>
            </a:r>
          </a:p>
        </p:txBody>
      </p:sp>
      <p:sp>
        <p:nvSpPr>
          <p:cNvPr id="9" name="Rectangle 8">
            <a:extLst>
              <a:ext uri="{FF2B5EF4-FFF2-40B4-BE49-F238E27FC236}">
                <a16:creationId xmlns:a16="http://schemas.microsoft.com/office/drawing/2014/main" id="{2C7C860A-06F7-4F4C-938B-AFC96EDA1E32}"/>
              </a:ext>
            </a:extLst>
          </p:cNvPr>
          <p:cNvSpPr/>
          <p:nvPr/>
        </p:nvSpPr>
        <p:spPr>
          <a:xfrm>
            <a:off x="1068339" y="1887553"/>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E9D965-51F8-4FEC-8D4E-D0E65B813629}"/>
              </a:ext>
            </a:extLst>
          </p:cNvPr>
          <p:cNvSpPr/>
          <p:nvPr/>
        </p:nvSpPr>
        <p:spPr>
          <a:xfrm>
            <a:off x="1068339" y="2412561"/>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BF291A1-24C5-4D58-BEBF-B7A39A7E47DD}"/>
              </a:ext>
            </a:extLst>
          </p:cNvPr>
          <p:cNvCxnSpPr>
            <a:cxnSpLocks/>
          </p:cNvCxnSpPr>
          <p:nvPr/>
        </p:nvCxnSpPr>
        <p:spPr>
          <a:xfrm flipV="1">
            <a:off x="1751187" y="2568776"/>
            <a:ext cx="1085970" cy="0"/>
          </a:xfrm>
          <a:prstGeom prst="line">
            <a:avLst/>
          </a:prstGeom>
          <a:ln w="38100">
            <a:solidFill>
              <a:srgbClr val="CC6600"/>
            </a:solidFill>
          </a:ln>
        </p:spPr>
        <p:style>
          <a:lnRef idx="1">
            <a:schemeClr val="accent1"/>
          </a:lnRef>
          <a:fillRef idx="0">
            <a:schemeClr val="accent1"/>
          </a:fillRef>
          <a:effectRef idx="0">
            <a:schemeClr val="accent1"/>
          </a:effectRef>
          <a:fontRef idx="minor">
            <a:schemeClr val="tx1"/>
          </a:fontRef>
        </p:style>
      </p:cxnSp>
      <p:pic>
        <p:nvPicPr>
          <p:cNvPr id="15" name="Graphic 14" descr="Single gear outline">
            <a:extLst>
              <a:ext uri="{FF2B5EF4-FFF2-40B4-BE49-F238E27FC236}">
                <a16:creationId xmlns:a16="http://schemas.microsoft.com/office/drawing/2014/main" id="{F2F9A0DF-B6D7-4522-9572-FCD9A74F7E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3073" y="1878125"/>
            <a:ext cx="273379" cy="273379"/>
          </a:xfrm>
          <a:prstGeom prst="rect">
            <a:avLst/>
          </a:prstGeom>
        </p:spPr>
      </p:pic>
      <p:pic>
        <p:nvPicPr>
          <p:cNvPr id="16" name="Graphic 15" descr="Single gear outline">
            <a:extLst>
              <a:ext uri="{FF2B5EF4-FFF2-40B4-BE49-F238E27FC236}">
                <a16:creationId xmlns:a16="http://schemas.microsoft.com/office/drawing/2014/main" id="{58D27904-906D-4244-BFDB-411D474C02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3073" y="2421987"/>
            <a:ext cx="273379" cy="273379"/>
          </a:xfrm>
          <a:prstGeom prst="rect">
            <a:avLst/>
          </a:prstGeom>
        </p:spPr>
      </p:pic>
      <p:sp>
        <p:nvSpPr>
          <p:cNvPr id="18" name="Rectangle 17">
            <a:extLst>
              <a:ext uri="{FF2B5EF4-FFF2-40B4-BE49-F238E27FC236}">
                <a16:creationId xmlns:a16="http://schemas.microsoft.com/office/drawing/2014/main" id="{CC8B051C-2CC4-4AF3-A93D-7C60E734E26F}"/>
              </a:ext>
            </a:extLst>
          </p:cNvPr>
          <p:cNvSpPr/>
          <p:nvPr/>
        </p:nvSpPr>
        <p:spPr>
          <a:xfrm>
            <a:off x="4720851" y="1898640"/>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2A0EC2D-F331-4102-B7F9-7C3AE11BC198}"/>
              </a:ext>
            </a:extLst>
          </p:cNvPr>
          <p:cNvSpPr txBox="1"/>
          <p:nvPr/>
        </p:nvSpPr>
        <p:spPr>
          <a:xfrm>
            <a:off x="5153948" y="2783075"/>
            <a:ext cx="1716817" cy="369332"/>
          </a:xfrm>
          <a:prstGeom prst="rect">
            <a:avLst/>
          </a:prstGeom>
          <a:noFill/>
        </p:spPr>
        <p:txBody>
          <a:bodyPr wrap="none" rtlCol="0">
            <a:spAutoFit/>
          </a:bodyPr>
          <a:lstStyle/>
          <a:p>
            <a:r>
              <a:rPr lang="en-US"/>
              <a:t>Linear Actuators</a:t>
            </a:r>
          </a:p>
        </p:txBody>
      </p:sp>
      <p:sp>
        <p:nvSpPr>
          <p:cNvPr id="20" name="Rectangle 19">
            <a:extLst>
              <a:ext uri="{FF2B5EF4-FFF2-40B4-BE49-F238E27FC236}">
                <a16:creationId xmlns:a16="http://schemas.microsoft.com/office/drawing/2014/main" id="{D1311751-ABBA-4C36-A7BA-A43C3689D31D}"/>
              </a:ext>
            </a:extLst>
          </p:cNvPr>
          <p:cNvSpPr/>
          <p:nvPr/>
        </p:nvSpPr>
        <p:spPr>
          <a:xfrm>
            <a:off x="5495371" y="1898638"/>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D5AB897-51C8-4F55-A4CB-BB8A6C8998D9}"/>
              </a:ext>
            </a:extLst>
          </p:cNvPr>
          <p:cNvSpPr/>
          <p:nvPr/>
        </p:nvSpPr>
        <p:spPr>
          <a:xfrm>
            <a:off x="5495371" y="2424277"/>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Single gear outline">
            <a:extLst>
              <a:ext uri="{FF2B5EF4-FFF2-40B4-BE49-F238E27FC236}">
                <a16:creationId xmlns:a16="http://schemas.microsoft.com/office/drawing/2014/main" id="{F5AA12A4-C7E1-4F5D-8E5B-926AD5B814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00105" y="1889210"/>
            <a:ext cx="273379" cy="273379"/>
          </a:xfrm>
          <a:prstGeom prst="rect">
            <a:avLst/>
          </a:prstGeom>
        </p:spPr>
      </p:pic>
      <p:pic>
        <p:nvPicPr>
          <p:cNvPr id="25" name="Graphic 24" descr="Single gear outline">
            <a:extLst>
              <a:ext uri="{FF2B5EF4-FFF2-40B4-BE49-F238E27FC236}">
                <a16:creationId xmlns:a16="http://schemas.microsoft.com/office/drawing/2014/main" id="{1140C959-E49C-4DB5-B213-8510D97BBE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00105" y="2433703"/>
            <a:ext cx="273379" cy="273379"/>
          </a:xfrm>
          <a:prstGeom prst="rect">
            <a:avLst/>
          </a:prstGeom>
        </p:spPr>
      </p:pic>
      <p:sp>
        <p:nvSpPr>
          <p:cNvPr id="37" name="TextBox 36">
            <a:extLst>
              <a:ext uri="{FF2B5EF4-FFF2-40B4-BE49-F238E27FC236}">
                <a16:creationId xmlns:a16="http://schemas.microsoft.com/office/drawing/2014/main" id="{A9F99EC7-6792-4B3C-8707-38C83FA175AB}"/>
              </a:ext>
            </a:extLst>
          </p:cNvPr>
          <p:cNvSpPr txBox="1"/>
          <p:nvPr/>
        </p:nvSpPr>
        <p:spPr>
          <a:xfrm>
            <a:off x="5153946" y="4766180"/>
            <a:ext cx="1658596" cy="369332"/>
          </a:xfrm>
          <a:prstGeom prst="rect">
            <a:avLst/>
          </a:prstGeom>
          <a:noFill/>
        </p:spPr>
        <p:txBody>
          <a:bodyPr wrap="none" rtlCol="0">
            <a:spAutoFit/>
          </a:bodyPr>
          <a:lstStyle/>
          <a:p>
            <a:r>
              <a:rPr lang="en-US"/>
              <a:t>Polar Controller</a:t>
            </a:r>
          </a:p>
        </p:txBody>
      </p:sp>
      <p:cxnSp>
        <p:nvCxnSpPr>
          <p:cNvPr id="45" name="Straight Connector 44">
            <a:extLst>
              <a:ext uri="{FF2B5EF4-FFF2-40B4-BE49-F238E27FC236}">
                <a16:creationId xmlns:a16="http://schemas.microsoft.com/office/drawing/2014/main" id="{7DD6EC2D-433B-41C4-880D-EB5F3764F3B6}"/>
              </a:ext>
            </a:extLst>
          </p:cNvPr>
          <p:cNvCxnSpPr>
            <a:cxnSpLocks/>
          </p:cNvCxnSpPr>
          <p:nvPr/>
        </p:nvCxnSpPr>
        <p:spPr>
          <a:xfrm flipV="1">
            <a:off x="1751187" y="2011160"/>
            <a:ext cx="1085970" cy="3654"/>
          </a:xfrm>
          <a:prstGeom prst="line">
            <a:avLst/>
          </a:prstGeom>
          <a:ln w="38100">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8840CD20-FB74-41C2-9A27-B93B97B8765C}"/>
              </a:ext>
            </a:extLst>
          </p:cNvPr>
          <p:cNvGrpSpPr/>
          <p:nvPr/>
        </p:nvGrpSpPr>
        <p:grpSpPr>
          <a:xfrm>
            <a:off x="3135850" y="1881231"/>
            <a:ext cx="970643" cy="795510"/>
            <a:chOff x="5265647" y="2958789"/>
            <a:chExt cx="940502" cy="823255"/>
          </a:xfrm>
        </p:grpSpPr>
        <p:sp>
          <p:nvSpPr>
            <p:cNvPr id="49" name="Rectangle 48">
              <a:extLst>
                <a:ext uri="{FF2B5EF4-FFF2-40B4-BE49-F238E27FC236}">
                  <a16:creationId xmlns:a16="http://schemas.microsoft.com/office/drawing/2014/main" id="{27760298-2865-451A-AB5D-E440B00D7316}"/>
                </a:ext>
              </a:extLst>
            </p:cNvPr>
            <p:cNvSpPr/>
            <p:nvPr/>
          </p:nvSpPr>
          <p:spPr>
            <a:xfrm>
              <a:off x="5265647" y="2961176"/>
              <a:ext cx="408046" cy="820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2A4E0073-0A8E-46A4-92BD-A73B8B5227C1}"/>
                </a:ext>
              </a:extLst>
            </p:cNvPr>
            <p:cNvSpPr/>
            <p:nvPr/>
          </p:nvSpPr>
          <p:spPr>
            <a:xfrm rot="5400000">
              <a:off x="5331831" y="2905339"/>
              <a:ext cx="820867" cy="9277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Isosceles Triangle 54">
            <a:extLst>
              <a:ext uri="{FF2B5EF4-FFF2-40B4-BE49-F238E27FC236}">
                <a16:creationId xmlns:a16="http://schemas.microsoft.com/office/drawing/2014/main" id="{09A865E4-58B5-444C-8441-6861B693472F}"/>
              </a:ext>
            </a:extLst>
          </p:cNvPr>
          <p:cNvSpPr/>
          <p:nvPr/>
        </p:nvSpPr>
        <p:spPr>
          <a:xfrm rot="5400000">
            <a:off x="7039610" y="1819898"/>
            <a:ext cx="793202" cy="95750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rm Gear Icons - Download Free Vector Icons | Noun Project">
            <a:extLst>
              <a:ext uri="{FF2B5EF4-FFF2-40B4-BE49-F238E27FC236}">
                <a16:creationId xmlns:a16="http://schemas.microsoft.com/office/drawing/2014/main" id="{41B02B4C-456E-45B6-B80C-6E7A69DF4E5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1500">
                        <a14:foregroundMark x1="17000" y1="67500" x2="11000" y2="45000"/>
                        <a14:foregroundMark x1="11000" y1="45000" x2="13500" y2="59000"/>
                        <a14:foregroundMark x1="83000" y1="44000" x2="91500" y2="55500"/>
                        <a14:foregroundMark x1="14500" y1="65000" x2="12000" y2="59500"/>
                      </a14:backgroundRemoval>
                    </a14:imgEffect>
                  </a14:imgLayer>
                </a14:imgProps>
              </a:ext>
              <a:ext uri="{28A0092B-C50C-407E-A947-70E740481C1C}">
                <a14:useLocalDpi xmlns:a14="http://schemas.microsoft.com/office/drawing/2010/main" val="0"/>
              </a:ext>
            </a:extLst>
          </a:blip>
          <a:srcRect/>
          <a:stretch>
            <a:fillRect/>
          </a:stretch>
        </p:blipFill>
        <p:spPr bwMode="auto">
          <a:xfrm>
            <a:off x="6110639" y="1912038"/>
            <a:ext cx="914401" cy="27778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Worm Gear Icons - Download Free Vector Icons | Noun Project">
            <a:extLst>
              <a:ext uri="{FF2B5EF4-FFF2-40B4-BE49-F238E27FC236}">
                <a16:creationId xmlns:a16="http://schemas.microsoft.com/office/drawing/2014/main" id="{7E1E81FF-740E-4BDD-899F-E69E758EEF1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1500">
                        <a14:foregroundMark x1="17000" y1="67500" x2="11000" y2="45000"/>
                        <a14:foregroundMark x1="11000" y1="45000" x2="13500" y2="59000"/>
                        <a14:foregroundMark x1="83000" y1="44000" x2="91500" y2="55500"/>
                        <a14:foregroundMark x1="14500" y1="65000" x2="12000" y2="59500"/>
                      </a14:backgroundRemoval>
                    </a14:imgEffect>
                  </a14:imgLayer>
                </a14:imgProps>
              </a:ext>
              <a:ext uri="{28A0092B-C50C-407E-A947-70E740481C1C}">
                <a14:useLocalDpi xmlns:a14="http://schemas.microsoft.com/office/drawing/2010/main" val="0"/>
              </a:ext>
            </a:extLst>
          </a:blip>
          <a:srcRect/>
          <a:stretch>
            <a:fillRect/>
          </a:stretch>
        </p:blipFill>
        <p:spPr bwMode="auto">
          <a:xfrm>
            <a:off x="6104069" y="2433166"/>
            <a:ext cx="914401" cy="27778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E2B787FD-F953-47AE-AC47-2043248ADDC4}"/>
              </a:ext>
            </a:extLst>
          </p:cNvPr>
          <p:cNvSpPr/>
          <p:nvPr/>
        </p:nvSpPr>
        <p:spPr>
          <a:xfrm>
            <a:off x="5973484" y="4254128"/>
            <a:ext cx="979254" cy="54244"/>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DF110CCC-AA8E-466F-82BD-70ACD0AE18E9}"/>
              </a:ext>
            </a:extLst>
          </p:cNvPr>
          <p:cNvSpPr/>
          <p:nvPr/>
        </p:nvSpPr>
        <p:spPr>
          <a:xfrm>
            <a:off x="5973483" y="3893360"/>
            <a:ext cx="170772" cy="787400"/>
          </a:xfrm>
          <a:custGeom>
            <a:avLst/>
            <a:gdLst>
              <a:gd name="connsiteX0" fmla="*/ 20494 w 23669"/>
              <a:gd name="connsiteY0" fmla="*/ 784225 h 784225"/>
              <a:gd name="connsiteX1" fmla="*/ 23669 w 23669"/>
              <a:gd name="connsiteY1" fmla="*/ 0 h 784225"/>
              <a:gd name="connsiteX0" fmla="*/ 37098 w 37098"/>
              <a:gd name="connsiteY0" fmla="*/ 409575 h 409575"/>
              <a:gd name="connsiteX1" fmla="*/ 16504 w 37098"/>
              <a:gd name="connsiteY1" fmla="*/ 0 h 409575"/>
              <a:gd name="connsiteX0" fmla="*/ 21140 w 23235"/>
              <a:gd name="connsiteY0" fmla="*/ 787400 h 787400"/>
              <a:gd name="connsiteX1" fmla="*/ 23235 w 23235"/>
              <a:gd name="connsiteY1" fmla="*/ 0 h 787400"/>
              <a:gd name="connsiteX0" fmla="*/ 25961 w 28056"/>
              <a:gd name="connsiteY0" fmla="*/ 787400 h 787400"/>
              <a:gd name="connsiteX1" fmla="*/ 28056 w 28056"/>
              <a:gd name="connsiteY1" fmla="*/ 0 h 787400"/>
              <a:gd name="connsiteX0" fmla="*/ 26961 w 29056"/>
              <a:gd name="connsiteY0" fmla="*/ 787400 h 787400"/>
              <a:gd name="connsiteX1" fmla="*/ 29056 w 29056"/>
              <a:gd name="connsiteY1" fmla="*/ 0 h 787400"/>
            </a:gdLst>
            <a:ahLst/>
            <a:cxnLst>
              <a:cxn ang="0">
                <a:pos x="connsiteX0" y="connsiteY0"/>
              </a:cxn>
              <a:cxn ang="0">
                <a:pos x="connsiteX1" y="connsiteY1"/>
              </a:cxn>
            </a:cxnLst>
            <a:rect l="l" t="t" r="r" b="b"/>
            <a:pathLst>
              <a:path w="29056" h="787400">
                <a:moveTo>
                  <a:pt x="26961" y="787400"/>
                </a:moveTo>
                <a:cubicBezTo>
                  <a:pt x="-8042" y="562768"/>
                  <a:pt x="-10631" y="182562"/>
                  <a:pt x="2905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grpSp>
        <p:nvGrpSpPr>
          <p:cNvPr id="41" name="Group 40">
            <a:extLst>
              <a:ext uri="{FF2B5EF4-FFF2-40B4-BE49-F238E27FC236}">
                <a16:creationId xmlns:a16="http://schemas.microsoft.com/office/drawing/2014/main" id="{50F15074-5048-444C-93CE-613EE3A35115}"/>
              </a:ext>
            </a:extLst>
          </p:cNvPr>
          <p:cNvGrpSpPr/>
          <p:nvPr/>
        </p:nvGrpSpPr>
        <p:grpSpPr>
          <a:xfrm>
            <a:off x="922350" y="3705104"/>
            <a:ext cx="3187856" cy="1389393"/>
            <a:chOff x="1423445" y="3739674"/>
            <a:chExt cx="3187856" cy="1389393"/>
          </a:xfrm>
        </p:grpSpPr>
        <p:sp>
          <p:nvSpPr>
            <p:cNvPr id="27" name="Rectangle 26">
              <a:extLst>
                <a:ext uri="{FF2B5EF4-FFF2-40B4-BE49-F238E27FC236}">
                  <a16:creationId xmlns:a16="http://schemas.microsoft.com/office/drawing/2014/main" id="{F87E92DF-A071-4F41-9AEF-A02BA5733517}"/>
                </a:ext>
              </a:extLst>
            </p:cNvPr>
            <p:cNvSpPr/>
            <p:nvPr/>
          </p:nvSpPr>
          <p:spPr>
            <a:xfrm>
              <a:off x="1423445" y="3875300"/>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E6AE8CB-0714-4C8C-8C7F-FA08178E427A}"/>
                </a:ext>
              </a:extLst>
            </p:cNvPr>
            <p:cNvSpPr txBox="1"/>
            <p:nvPr/>
          </p:nvSpPr>
          <p:spPr>
            <a:xfrm>
              <a:off x="1856544" y="4759735"/>
              <a:ext cx="1654940" cy="369332"/>
            </a:xfrm>
            <a:prstGeom prst="rect">
              <a:avLst/>
            </a:prstGeom>
            <a:noFill/>
          </p:spPr>
          <p:txBody>
            <a:bodyPr wrap="none" rtlCol="0">
              <a:spAutoFit/>
            </a:bodyPr>
            <a:lstStyle/>
            <a:p>
              <a:r>
                <a:rPr lang="en-US"/>
                <a:t>2 DOF Gear Box</a:t>
              </a:r>
            </a:p>
          </p:txBody>
        </p:sp>
        <p:grpSp>
          <p:nvGrpSpPr>
            <p:cNvPr id="1032" name="Group 1031">
              <a:extLst>
                <a:ext uri="{FF2B5EF4-FFF2-40B4-BE49-F238E27FC236}">
                  <a16:creationId xmlns:a16="http://schemas.microsoft.com/office/drawing/2014/main" id="{F7791741-2E46-4055-B4CB-8272AC2461C2}"/>
                </a:ext>
              </a:extLst>
            </p:cNvPr>
            <p:cNvGrpSpPr/>
            <p:nvPr/>
          </p:nvGrpSpPr>
          <p:grpSpPr>
            <a:xfrm>
              <a:off x="3118666" y="3739674"/>
              <a:ext cx="1492635" cy="1070265"/>
              <a:chOff x="3950473" y="3168785"/>
              <a:chExt cx="1492635" cy="1070265"/>
            </a:xfrm>
          </p:grpSpPr>
          <p:grpSp>
            <p:nvGrpSpPr>
              <p:cNvPr id="1031" name="Group 1030">
                <a:extLst>
                  <a:ext uri="{FF2B5EF4-FFF2-40B4-BE49-F238E27FC236}">
                    <a16:creationId xmlns:a16="http://schemas.microsoft.com/office/drawing/2014/main" id="{F6C452E5-60AF-4A00-8F49-75772EB46A5C}"/>
                  </a:ext>
                </a:extLst>
              </p:cNvPr>
              <p:cNvGrpSpPr/>
              <p:nvPr/>
            </p:nvGrpSpPr>
            <p:grpSpPr>
              <a:xfrm>
                <a:off x="3950473" y="3168785"/>
                <a:ext cx="1070265" cy="1070265"/>
                <a:chOff x="4196229" y="4409268"/>
                <a:chExt cx="1070265" cy="1070265"/>
              </a:xfrm>
            </p:grpSpPr>
            <p:pic>
              <p:nvPicPr>
                <p:cNvPr id="82" name="Graphic 81" descr="Single gear outline">
                  <a:extLst>
                    <a:ext uri="{FF2B5EF4-FFF2-40B4-BE49-F238E27FC236}">
                      <a16:creationId xmlns:a16="http://schemas.microsoft.com/office/drawing/2014/main" id="{E94C13A5-9F88-4E5A-A8C5-3AEA8FA8FE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6229" y="4409268"/>
                  <a:ext cx="1070265" cy="1070265"/>
                </a:xfrm>
                <a:prstGeom prst="rect">
                  <a:avLst/>
                </a:prstGeom>
              </p:spPr>
            </p:pic>
            <p:sp>
              <p:nvSpPr>
                <p:cNvPr id="81" name="Rectangle 80">
                  <a:extLst>
                    <a:ext uri="{FF2B5EF4-FFF2-40B4-BE49-F238E27FC236}">
                      <a16:creationId xmlns:a16="http://schemas.microsoft.com/office/drawing/2014/main" id="{04750732-273D-4682-B1A2-E26F8F04DE74}"/>
                    </a:ext>
                  </a:extLst>
                </p:cNvPr>
                <p:cNvSpPr/>
                <p:nvPr/>
              </p:nvSpPr>
              <p:spPr>
                <a:xfrm>
                  <a:off x="4731361" y="4547798"/>
                  <a:ext cx="421123" cy="79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Isosceles Triangle 78">
                <a:extLst>
                  <a:ext uri="{FF2B5EF4-FFF2-40B4-BE49-F238E27FC236}">
                    <a16:creationId xmlns:a16="http://schemas.microsoft.com/office/drawing/2014/main" id="{FE80F245-7DA5-44FD-ACC0-2033477F9E70}"/>
                  </a:ext>
                </a:extLst>
              </p:cNvPr>
              <p:cNvSpPr/>
              <p:nvPr/>
            </p:nvSpPr>
            <p:spPr>
              <a:xfrm rot="5400000">
                <a:off x="4567757" y="3225168"/>
                <a:ext cx="793202" cy="95750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EB5A0FF9-0DD7-4708-8B0B-0B85B021324B}"/>
                </a:ext>
              </a:extLst>
            </p:cNvPr>
            <p:cNvCxnSpPr>
              <a:cxnSpLocks/>
            </p:cNvCxnSpPr>
            <p:nvPr/>
          </p:nvCxnSpPr>
          <p:spPr>
            <a:xfrm flipH="1" flipV="1">
              <a:off x="2216362" y="4272646"/>
              <a:ext cx="737416"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5D24763-EEE5-426A-B71F-A04FC6610A13}"/>
                </a:ext>
              </a:extLst>
            </p:cNvPr>
            <p:cNvCxnSpPr>
              <a:cxnSpLocks/>
            </p:cNvCxnSpPr>
            <p:nvPr/>
          </p:nvCxnSpPr>
          <p:spPr>
            <a:xfrm flipV="1">
              <a:off x="2965064" y="4113133"/>
              <a:ext cx="0" cy="288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20A44E8-FB35-4241-9E84-42D1132AC349}"/>
                </a:ext>
              </a:extLst>
            </p:cNvPr>
            <p:cNvCxnSpPr>
              <a:cxnSpLocks/>
            </p:cNvCxnSpPr>
            <p:nvPr/>
          </p:nvCxnSpPr>
          <p:spPr>
            <a:xfrm flipH="1">
              <a:off x="2953066" y="4401159"/>
              <a:ext cx="1536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CBCC644-F911-4516-875E-957EC9BA46AE}"/>
                </a:ext>
              </a:extLst>
            </p:cNvPr>
            <p:cNvCxnSpPr>
              <a:cxnSpLocks/>
            </p:cNvCxnSpPr>
            <p:nvPr/>
          </p:nvCxnSpPr>
          <p:spPr>
            <a:xfrm flipH="1">
              <a:off x="2953066" y="4113133"/>
              <a:ext cx="1536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Graphic 53" descr="Single gear outline">
              <a:extLst>
                <a:ext uri="{FF2B5EF4-FFF2-40B4-BE49-F238E27FC236}">
                  <a16:creationId xmlns:a16="http://schemas.microsoft.com/office/drawing/2014/main" id="{F21ED2E9-DDEB-473D-8795-D876984A14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9399" y="4116100"/>
              <a:ext cx="273379" cy="273379"/>
            </a:xfrm>
            <a:prstGeom prst="rect">
              <a:avLst/>
            </a:prstGeom>
          </p:spPr>
        </p:pic>
        <p:grpSp>
          <p:nvGrpSpPr>
            <p:cNvPr id="40" name="Group 39">
              <a:extLst>
                <a:ext uri="{FF2B5EF4-FFF2-40B4-BE49-F238E27FC236}">
                  <a16:creationId xmlns:a16="http://schemas.microsoft.com/office/drawing/2014/main" id="{30BE6FFC-AA65-4C7F-A1B1-6A02931A5B94}"/>
                </a:ext>
              </a:extLst>
            </p:cNvPr>
            <p:cNvGrpSpPr/>
            <p:nvPr/>
          </p:nvGrpSpPr>
          <p:grpSpPr>
            <a:xfrm>
              <a:off x="2152585" y="4028118"/>
              <a:ext cx="123103" cy="489056"/>
              <a:chOff x="5330975" y="4056185"/>
              <a:chExt cx="123103" cy="489056"/>
            </a:xfrm>
          </p:grpSpPr>
          <p:sp>
            <p:nvSpPr>
              <p:cNvPr id="32" name="Rectangle 31">
                <a:extLst>
                  <a:ext uri="{FF2B5EF4-FFF2-40B4-BE49-F238E27FC236}">
                    <a16:creationId xmlns:a16="http://schemas.microsoft.com/office/drawing/2014/main" id="{7CFEF952-0FA6-43FF-BCAA-98189C9C352E}"/>
                  </a:ext>
                </a:extLst>
              </p:cNvPr>
              <p:cNvSpPr/>
              <p:nvPr/>
            </p:nvSpPr>
            <p:spPr>
              <a:xfrm>
                <a:off x="5334000" y="4056185"/>
                <a:ext cx="117053" cy="4865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E7EE25A9-D808-43E6-B4DC-36F29951E090}"/>
                  </a:ext>
                </a:extLst>
              </p:cNvPr>
              <p:cNvCxnSpPr>
                <a:cxnSpLocks/>
              </p:cNvCxnSpPr>
              <p:nvPr/>
            </p:nvCxnSpPr>
            <p:spPr>
              <a:xfrm>
                <a:off x="5330975" y="4056185"/>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45814B3-285F-47BF-A157-EC9DEDBAE504}"/>
                  </a:ext>
                </a:extLst>
              </p:cNvPr>
              <p:cNvCxnSpPr>
                <a:cxnSpLocks/>
              </p:cNvCxnSpPr>
              <p:nvPr/>
            </p:nvCxnSpPr>
            <p:spPr>
              <a:xfrm>
                <a:off x="5334000" y="4182911"/>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0F251AA-CA67-448C-9F0A-61CACCDC0B36}"/>
                  </a:ext>
                </a:extLst>
              </p:cNvPr>
              <p:cNvCxnSpPr>
                <a:cxnSpLocks/>
              </p:cNvCxnSpPr>
              <p:nvPr/>
            </p:nvCxnSpPr>
            <p:spPr>
              <a:xfrm>
                <a:off x="5333999" y="4304537"/>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0DBA683-9691-4F82-8F8B-285EE8E97D56}"/>
                  </a:ext>
                </a:extLst>
              </p:cNvPr>
              <p:cNvCxnSpPr>
                <a:cxnSpLocks/>
              </p:cNvCxnSpPr>
              <p:nvPr/>
            </p:nvCxnSpPr>
            <p:spPr>
              <a:xfrm>
                <a:off x="5330975" y="4428714"/>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Rectangle 62">
              <a:extLst>
                <a:ext uri="{FF2B5EF4-FFF2-40B4-BE49-F238E27FC236}">
                  <a16:creationId xmlns:a16="http://schemas.microsoft.com/office/drawing/2014/main" id="{5A8F715C-43E8-4A89-9D5D-E2FA6C92F3BA}"/>
                </a:ext>
              </a:extLst>
            </p:cNvPr>
            <p:cNvSpPr/>
            <p:nvPr/>
          </p:nvSpPr>
          <p:spPr>
            <a:xfrm>
              <a:off x="1425863" y="3873527"/>
              <a:ext cx="612712" cy="2158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Single gear outline">
              <a:extLst>
                <a:ext uri="{FF2B5EF4-FFF2-40B4-BE49-F238E27FC236}">
                  <a16:creationId xmlns:a16="http://schemas.microsoft.com/office/drawing/2014/main" id="{ABDFAFE7-C82B-4E56-8314-61D1F6CE3E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0598" y="3863904"/>
              <a:ext cx="245300" cy="245300"/>
            </a:xfrm>
            <a:prstGeom prst="rect">
              <a:avLst/>
            </a:prstGeom>
          </p:spPr>
        </p:pic>
        <p:pic>
          <p:nvPicPr>
            <p:cNvPr id="67" name="Picture 2" descr="Worm Gear Icons - Download Free Vector Icons | Noun Project">
              <a:extLst>
                <a:ext uri="{FF2B5EF4-FFF2-40B4-BE49-F238E27FC236}">
                  <a16:creationId xmlns:a16="http://schemas.microsoft.com/office/drawing/2014/main" id="{7CBA97F8-33DE-4C72-8F0F-BEF0CAD8B5C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1500">
                          <a14:foregroundMark x1="17000" y1="67500" x2="11000" y2="45000"/>
                          <a14:foregroundMark x1="11000" y1="45000" x2="13500" y2="59000"/>
                          <a14:foregroundMark x1="83000" y1="44000" x2="91500" y2="55500"/>
                          <a14:foregroundMark x1="14500" y1="65000" x2="12000" y2="59500"/>
                        </a14:backgroundRemoval>
                      </a14:imgEffect>
                    </a14:imgLayer>
                  </a14:imgProps>
                </a:ext>
                <a:ext uri="{28A0092B-C50C-407E-A947-70E740481C1C}">
                  <a14:useLocalDpi xmlns:a14="http://schemas.microsoft.com/office/drawing/2010/main" val="0"/>
                </a:ext>
              </a:extLst>
            </a:blip>
            <a:srcRect t="-1" r="47845" b="9478"/>
            <a:stretch/>
          </p:blipFill>
          <p:spPr bwMode="auto">
            <a:xfrm>
              <a:off x="1969731" y="3859533"/>
              <a:ext cx="421124" cy="222055"/>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Rectangle 69">
            <a:extLst>
              <a:ext uri="{FF2B5EF4-FFF2-40B4-BE49-F238E27FC236}">
                <a16:creationId xmlns:a16="http://schemas.microsoft.com/office/drawing/2014/main" id="{CB4BC68A-A3BC-4A9E-B0E7-0EA4FE8B4E65}"/>
              </a:ext>
            </a:extLst>
          </p:cNvPr>
          <p:cNvSpPr/>
          <p:nvPr/>
        </p:nvSpPr>
        <p:spPr>
          <a:xfrm>
            <a:off x="8408258" y="1892170"/>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0112F0F0-F3A0-40E9-8126-97E5B9A6D3F9}"/>
              </a:ext>
            </a:extLst>
          </p:cNvPr>
          <p:cNvSpPr/>
          <p:nvPr/>
        </p:nvSpPr>
        <p:spPr>
          <a:xfrm rot="5400000">
            <a:off x="10727017" y="1813428"/>
            <a:ext cx="793202" cy="95750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094FC4B-2436-4DC5-B4E8-C76CFBD1F010}"/>
              </a:ext>
            </a:extLst>
          </p:cNvPr>
          <p:cNvSpPr/>
          <p:nvPr/>
        </p:nvSpPr>
        <p:spPr>
          <a:xfrm>
            <a:off x="5857875" y="3881745"/>
            <a:ext cx="1094863" cy="54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8A4A21-B672-4825-8A7B-D55EF1083F64}"/>
              </a:ext>
            </a:extLst>
          </p:cNvPr>
          <p:cNvSpPr/>
          <p:nvPr/>
        </p:nvSpPr>
        <p:spPr>
          <a:xfrm>
            <a:off x="8408258" y="3881745"/>
            <a:ext cx="2231890" cy="79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A25AC33-EB2B-4D2F-9EC8-1A15A4846038}"/>
              </a:ext>
            </a:extLst>
          </p:cNvPr>
          <p:cNvSpPr/>
          <p:nvPr/>
        </p:nvSpPr>
        <p:spPr>
          <a:xfrm>
            <a:off x="5853156" y="4626516"/>
            <a:ext cx="1094863" cy="54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7AE427B-D5F8-4BDB-B4BA-7429FB281CD0}"/>
              </a:ext>
            </a:extLst>
          </p:cNvPr>
          <p:cNvGrpSpPr/>
          <p:nvPr/>
        </p:nvGrpSpPr>
        <p:grpSpPr>
          <a:xfrm>
            <a:off x="5728455" y="4021072"/>
            <a:ext cx="142004" cy="534034"/>
            <a:chOff x="1803890" y="4145948"/>
            <a:chExt cx="123103" cy="489056"/>
          </a:xfrm>
        </p:grpSpPr>
        <p:sp>
          <p:nvSpPr>
            <p:cNvPr id="62" name="Rectangle 61">
              <a:extLst>
                <a:ext uri="{FF2B5EF4-FFF2-40B4-BE49-F238E27FC236}">
                  <a16:creationId xmlns:a16="http://schemas.microsoft.com/office/drawing/2014/main" id="{93FBAD49-8548-4C7B-B1C4-62FD2EE26B50}"/>
                </a:ext>
              </a:extLst>
            </p:cNvPr>
            <p:cNvSpPr/>
            <p:nvPr/>
          </p:nvSpPr>
          <p:spPr>
            <a:xfrm>
              <a:off x="1806915" y="4145948"/>
              <a:ext cx="117053" cy="4865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825B2C0A-6843-4373-8549-AC7A18B7AF35}"/>
                </a:ext>
              </a:extLst>
            </p:cNvPr>
            <p:cNvCxnSpPr>
              <a:cxnSpLocks/>
            </p:cNvCxnSpPr>
            <p:nvPr/>
          </p:nvCxnSpPr>
          <p:spPr>
            <a:xfrm>
              <a:off x="1803890" y="4145948"/>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894738E-4C98-4DED-8ADD-90F8896CDC8D}"/>
                </a:ext>
              </a:extLst>
            </p:cNvPr>
            <p:cNvCxnSpPr>
              <a:cxnSpLocks/>
            </p:cNvCxnSpPr>
            <p:nvPr/>
          </p:nvCxnSpPr>
          <p:spPr>
            <a:xfrm>
              <a:off x="1806915" y="4272674"/>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41C2744-E130-44EC-A2DE-653316F0048E}"/>
                </a:ext>
              </a:extLst>
            </p:cNvPr>
            <p:cNvCxnSpPr>
              <a:cxnSpLocks/>
            </p:cNvCxnSpPr>
            <p:nvPr/>
          </p:nvCxnSpPr>
          <p:spPr>
            <a:xfrm>
              <a:off x="1806914" y="4394300"/>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EF5CBD9-6263-4DF2-BDD0-F57257720B99}"/>
                </a:ext>
              </a:extLst>
            </p:cNvPr>
            <p:cNvCxnSpPr>
              <a:cxnSpLocks/>
            </p:cNvCxnSpPr>
            <p:nvPr/>
          </p:nvCxnSpPr>
          <p:spPr>
            <a:xfrm>
              <a:off x="1803890" y="4518477"/>
              <a:ext cx="120078" cy="116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7" name="Picture 2" descr="Worm Gear Icons - Download Free Vector Icons | Noun Project">
            <a:extLst>
              <a:ext uri="{FF2B5EF4-FFF2-40B4-BE49-F238E27FC236}">
                <a16:creationId xmlns:a16="http://schemas.microsoft.com/office/drawing/2014/main" id="{2CCD68D8-30A9-4AEC-9A76-8DDB7BA3492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1500">
                        <a14:foregroundMark x1="17000" y1="67500" x2="11000" y2="45000"/>
                        <a14:foregroundMark x1="11000" y1="45000" x2="13500" y2="59000"/>
                        <a14:foregroundMark x1="83000" y1="44000" x2="91500" y2="55500"/>
                        <a14:foregroundMark x1="14500" y1="65000" x2="12000" y2="59500"/>
                      </a14:backgroundRemoval>
                    </a14:imgEffect>
                  </a14:imgLayer>
                </a14:imgProps>
              </a:ext>
              <a:ext uri="{28A0092B-C50C-407E-A947-70E740481C1C}">
                <a14:useLocalDpi xmlns:a14="http://schemas.microsoft.com/office/drawing/2010/main" val="0"/>
              </a:ext>
            </a:extLst>
          </a:blip>
          <a:srcRect t="-1" r="47845" b="9478"/>
          <a:stretch/>
        </p:blipFill>
        <p:spPr bwMode="auto">
          <a:xfrm>
            <a:off x="5432364" y="3850939"/>
            <a:ext cx="421124" cy="22205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406BF38-0A98-4A3C-8B9A-D2DAA8D2E6BB}"/>
              </a:ext>
            </a:extLst>
          </p:cNvPr>
          <p:cNvGrpSpPr/>
          <p:nvPr/>
        </p:nvGrpSpPr>
        <p:grpSpPr>
          <a:xfrm>
            <a:off x="4897761" y="3878318"/>
            <a:ext cx="597610" cy="222055"/>
            <a:chOff x="1239129" y="2603611"/>
            <a:chExt cx="682848" cy="282805"/>
          </a:xfrm>
        </p:grpSpPr>
        <p:sp>
          <p:nvSpPr>
            <p:cNvPr id="80" name="Rectangle 79">
              <a:extLst>
                <a:ext uri="{FF2B5EF4-FFF2-40B4-BE49-F238E27FC236}">
                  <a16:creationId xmlns:a16="http://schemas.microsoft.com/office/drawing/2014/main" id="{26649A39-D938-441F-84B3-F633403E4694}"/>
                </a:ext>
              </a:extLst>
            </p:cNvPr>
            <p:cNvSpPr/>
            <p:nvPr/>
          </p:nvSpPr>
          <p:spPr>
            <a:xfrm>
              <a:off x="1239129" y="2603611"/>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Graphic 82" descr="Single gear outline">
              <a:extLst>
                <a:ext uri="{FF2B5EF4-FFF2-40B4-BE49-F238E27FC236}">
                  <a16:creationId xmlns:a16="http://schemas.microsoft.com/office/drawing/2014/main" id="{63111CFC-3A87-4F9A-9EBB-467F39B553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3863" y="2613037"/>
              <a:ext cx="273379" cy="273379"/>
            </a:xfrm>
            <a:prstGeom prst="rect">
              <a:avLst/>
            </a:prstGeom>
          </p:spPr>
        </p:pic>
      </p:grpSp>
      <p:grpSp>
        <p:nvGrpSpPr>
          <p:cNvPr id="43" name="Group 42">
            <a:extLst>
              <a:ext uri="{FF2B5EF4-FFF2-40B4-BE49-F238E27FC236}">
                <a16:creationId xmlns:a16="http://schemas.microsoft.com/office/drawing/2014/main" id="{A777CB4B-1778-45E6-8F18-EB88D6577A92}"/>
              </a:ext>
            </a:extLst>
          </p:cNvPr>
          <p:cNvGrpSpPr/>
          <p:nvPr/>
        </p:nvGrpSpPr>
        <p:grpSpPr>
          <a:xfrm>
            <a:off x="8732378" y="2181599"/>
            <a:ext cx="381680" cy="245300"/>
            <a:chOff x="8801100" y="1885954"/>
            <a:chExt cx="381680" cy="245300"/>
          </a:xfrm>
        </p:grpSpPr>
        <p:sp>
          <p:nvSpPr>
            <p:cNvPr id="87" name="Rectangle 86">
              <a:extLst>
                <a:ext uri="{FF2B5EF4-FFF2-40B4-BE49-F238E27FC236}">
                  <a16:creationId xmlns:a16="http://schemas.microsoft.com/office/drawing/2014/main" id="{1BC95578-8941-49B1-AC42-32A63C42DB56}"/>
                </a:ext>
              </a:extLst>
            </p:cNvPr>
            <p:cNvSpPr/>
            <p:nvPr/>
          </p:nvSpPr>
          <p:spPr>
            <a:xfrm>
              <a:off x="8801100" y="1895577"/>
              <a:ext cx="381680" cy="2301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Graphic 87" descr="Single gear outline">
              <a:extLst>
                <a:ext uri="{FF2B5EF4-FFF2-40B4-BE49-F238E27FC236}">
                  <a16:creationId xmlns:a16="http://schemas.microsoft.com/office/drawing/2014/main" id="{2CFD908C-BDDC-4811-9060-675E569361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0455" y="1885954"/>
              <a:ext cx="245300" cy="245300"/>
            </a:xfrm>
            <a:prstGeom prst="rect">
              <a:avLst/>
            </a:prstGeom>
          </p:spPr>
        </p:pic>
      </p:grpSp>
      <p:sp>
        <p:nvSpPr>
          <p:cNvPr id="89" name="Rectangle 88">
            <a:extLst>
              <a:ext uri="{FF2B5EF4-FFF2-40B4-BE49-F238E27FC236}">
                <a16:creationId xmlns:a16="http://schemas.microsoft.com/office/drawing/2014/main" id="{403F0E50-B7C9-42A0-9908-33C18A730CD2}"/>
              </a:ext>
            </a:extLst>
          </p:cNvPr>
          <p:cNvSpPr/>
          <p:nvPr/>
        </p:nvSpPr>
        <p:spPr>
          <a:xfrm rot="1111256">
            <a:off x="5974005" y="4364557"/>
            <a:ext cx="653119"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35A3494E-6042-4357-B664-C187A61493BA}"/>
              </a:ext>
            </a:extLst>
          </p:cNvPr>
          <p:cNvGrpSpPr/>
          <p:nvPr/>
        </p:nvGrpSpPr>
        <p:grpSpPr>
          <a:xfrm>
            <a:off x="6525487" y="4468633"/>
            <a:ext cx="424892" cy="157878"/>
            <a:chOff x="1239129" y="2603611"/>
            <a:chExt cx="682848" cy="282805"/>
          </a:xfrm>
        </p:grpSpPr>
        <p:sp>
          <p:nvSpPr>
            <p:cNvPr id="85" name="Rectangle 84">
              <a:extLst>
                <a:ext uri="{FF2B5EF4-FFF2-40B4-BE49-F238E27FC236}">
                  <a16:creationId xmlns:a16="http://schemas.microsoft.com/office/drawing/2014/main" id="{4229A23D-387F-4229-8FC7-C787219AD55F}"/>
                </a:ext>
              </a:extLst>
            </p:cNvPr>
            <p:cNvSpPr/>
            <p:nvPr/>
          </p:nvSpPr>
          <p:spPr>
            <a:xfrm>
              <a:off x="1239129" y="2603611"/>
              <a:ext cx="682848" cy="2733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Graphic 85" descr="Single gear outline">
              <a:extLst>
                <a:ext uri="{FF2B5EF4-FFF2-40B4-BE49-F238E27FC236}">
                  <a16:creationId xmlns:a16="http://schemas.microsoft.com/office/drawing/2014/main" id="{DBEEABAD-4703-4288-AE82-8116F841AF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3863" y="2613037"/>
              <a:ext cx="273379" cy="273379"/>
            </a:xfrm>
            <a:prstGeom prst="rect">
              <a:avLst/>
            </a:prstGeom>
          </p:spPr>
        </p:pic>
      </p:grpSp>
      <p:sp>
        <p:nvSpPr>
          <p:cNvPr id="17" name="Oval 16">
            <a:extLst>
              <a:ext uri="{FF2B5EF4-FFF2-40B4-BE49-F238E27FC236}">
                <a16:creationId xmlns:a16="http://schemas.microsoft.com/office/drawing/2014/main" id="{5DC133D9-C4F3-4A37-95B0-E9975522E57A}"/>
              </a:ext>
            </a:extLst>
          </p:cNvPr>
          <p:cNvSpPr/>
          <p:nvPr/>
        </p:nvSpPr>
        <p:spPr>
          <a:xfrm>
            <a:off x="6058350" y="4267272"/>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C27DB19F-F001-453B-AF9A-0F681782A46A}"/>
              </a:ext>
            </a:extLst>
          </p:cNvPr>
          <p:cNvCxnSpPr>
            <a:cxnSpLocks/>
          </p:cNvCxnSpPr>
          <p:nvPr/>
        </p:nvCxnSpPr>
        <p:spPr>
          <a:xfrm flipH="1">
            <a:off x="10108750" y="1895577"/>
            <a:ext cx="531398" cy="799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7178B63-F650-40C3-BBD5-54360F4FA382}"/>
              </a:ext>
            </a:extLst>
          </p:cNvPr>
          <p:cNvCxnSpPr>
            <a:cxnSpLocks/>
          </p:cNvCxnSpPr>
          <p:nvPr/>
        </p:nvCxnSpPr>
        <p:spPr>
          <a:xfrm>
            <a:off x="9115293" y="1912038"/>
            <a:ext cx="0" cy="773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D16BE7CE-33E3-4E55-8EBC-87202A7B42EC}"/>
              </a:ext>
            </a:extLst>
          </p:cNvPr>
          <p:cNvGrpSpPr/>
          <p:nvPr/>
        </p:nvGrpSpPr>
        <p:grpSpPr>
          <a:xfrm rot="2068145">
            <a:off x="9991710" y="2113639"/>
            <a:ext cx="381680" cy="245300"/>
            <a:chOff x="8801100" y="1885954"/>
            <a:chExt cx="381680" cy="245300"/>
          </a:xfrm>
        </p:grpSpPr>
        <p:sp>
          <p:nvSpPr>
            <p:cNvPr id="101" name="Rectangle 100">
              <a:extLst>
                <a:ext uri="{FF2B5EF4-FFF2-40B4-BE49-F238E27FC236}">
                  <a16:creationId xmlns:a16="http://schemas.microsoft.com/office/drawing/2014/main" id="{36671231-1404-4E4B-A6C9-319E5C589299}"/>
                </a:ext>
              </a:extLst>
            </p:cNvPr>
            <p:cNvSpPr/>
            <p:nvPr/>
          </p:nvSpPr>
          <p:spPr>
            <a:xfrm>
              <a:off x="8801100" y="1895577"/>
              <a:ext cx="381680" cy="2301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Graphic 101" descr="Single gear outline">
              <a:extLst>
                <a:ext uri="{FF2B5EF4-FFF2-40B4-BE49-F238E27FC236}">
                  <a16:creationId xmlns:a16="http://schemas.microsoft.com/office/drawing/2014/main" id="{95164590-9CE2-468C-BDD2-A86CFD12C0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0455" y="1885954"/>
              <a:ext cx="245300" cy="245300"/>
            </a:xfrm>
            <a:prstGeom prst="rect">
              <a:avLst/>
            </a:prstGeom>
          </p:spPr>
        </p:pic>
      </p:grpSp>
      <p:sp>
        <p:nvSpPr>
          <p:cNvPr id="96" name="TextBox 95">
            <a:extLst>
              <a:ext uri="{FF2B5EF4-FFF2-40B4-BE49-F238E27FC236}">
                <a16:creationId xmlns:a16="http://schemas.microsoft.com/office/drawing/2014/main" id="{56693838-B56D-4D20-A7DF-75C59957EDDD}"/>
              </a:ext>
            </a:extLst>
          </p:cNvPr>
          <p:cNvSpPr txBox="1"/>
          <p:nvPr/>
        </p:nvSpPr>
        <p:spPr>
          <a:xfrm>
            <a:off x="8377584" y="2779016"/>
            <a:ext cx="2623791" cy="369332"/>
          </a:xfrm>
          <a:prstGeom prst="rect">
            <a:avLst/>
          </a:prstGeom>
          <a:noFill/>
        </p:spPr>
        <p:txBody>
          <a:bodyPr wrap="square" rtlCol="0">
            <a:spAutoFit/>
          </a:bodyPr>
          <a:lstStyle/>
          <a:p>
            <a:r>
              <a:rPr lang="en-US"/>
              <a:t>Rotating Contact Surfaces</a:t>
            </a:r>
          </a:p>
        </p:txBody>
      </p:sp>
      <p:grpSp>
        <p:nvGrpSpPr>
          <p:cNvPr id="127" name="Group 126">
            <a:extLst>
              <a:ext uri="{FF2B5EF4-FFF2-40B4-BE49-F238E27FC236}">
                <a16:creationId xmlns:a16="http://schemas.microsoft.com/office/drawing/2014/main" id="{55D170AC-55C4-435C-ACF5-6D883C039F7A}"/>
              </a:ext>
            </a:extLst>
          </p:cNvPr>
          <p:cNvGrpSpPr/>
          <p:nvPr/>
        </p:nvGrpSpPr>
        <p:grpSpPr>
          <a:xfrm>
            <a:off x="8210190" y="4228290"/>
            <a:ext cx="1953360" cy="94680"/>
            <a:chOff x="8210190" y="4228290"/>
            <a:chExt cx="1953360" cy="94680"/>
          </a:xfrm>
        </p:grpSpPr>
        <mc:AlternateContent xmlns:mc="http://schemas.openxmlformats.org/markup-compatibility/2006" xmlns:p14="http://schemas.microsoft.com/office/powerpoint/2010/main">
          <mc:Choice Requires="p14">
            <p:contentPart p14:bwMode="auto" r:id="rId6">
              <p14:nvContentPartPr>
                <p14:cNvPr id="91" name="Ink 90">
                  <a:extLst>
                    <a:ext uri="{FF2B5EF4-FFF2-40B4-BE49-F238E27FC236}">
                      <a16:creationId xmlns:a16="http://schemas.microsoft.com/office/drawing/2014/main" id="{998764F2-8A19-4F9F-B360-A2277E87767C}"/>
                    </a:ext>
                  </a:extLst>
                </p14:cNvPr>
                <p14:cNvContentPartPr/>
                <p14:nvPr/>
              </p14:nvContentPartPr>
              <p14:xfrm>
                <a:off x="8483070" y="4228290"/>
                <a:ext cx="1680480" cy="65880"/>
              </p14:xfrm>
            </p:contentPart>
          </mc:Choice>
          <mc:Fallback xmlns="">
            <p:pic>
              <p:nvPicPr>
                <p:cNvPr id="91" name="Ink 90">
                  <a:extLst>
                    <a:ext uri="{FF2B5EF4-FFF2-40B4-BE49-F238E27FC236}">
                      <a16:creationId xmlns:a16="http://schemas.microsoft.com/office/drawing/2014/main" id="{998764F2-8A19-4F9F-B360-A2277E87767C}"/>
                    </a:ext>
                  </a:extLst>
                </p:cNvPr>
                <p:cNvPicPr/>
                <p:nvPr/>
              </p:nvPicPr>
              <p:blipFill>
                <a:blip r:embed="rId7"/>
                <a:stretch>
                  <a:fillRect/>
                </a:stretch>
              </p:blipFill>
              <p:spPr>
                <a:xfrm>
                  <a:off x="8447070" y="4192290"/>
                  <a:ext cx="1752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3" name="Ink 92">
                  <a:extLst>
                    <a:ext uri="{FF2B5EF4-FFF2-40B4-BE49-F238E27FC236}">
                      <a16:creationId xmlns:a16="http://schemas.microsoft.com/office/drawing/2014/main" id="{CE363AE4-1AA4-4DC9-A8C7-9367C4E5A5A9}"/>
                    </a:ext>
                  </a:extLst>
                </p14:cNvPr>
                <p14:cNvContentPartPr/>
                <p14:nvPr/>
              </p14:nvContentPartPr>
              <p14:xfrm>
                <a:off x="8286150" y="4231890"/>
                <a:ext cx="66240" cy="91080"/>
              </p14:xfrm>
            </p:contentPart>
          </mc:Choice>
          <mc:Fallback xmlns="">
            <p:pic>
              <p:nvPicPr>
                <p:cNvPr id="93" name="Ink 92">
                  <a:extLst>
                    <a:ext uri="{FF2B5EF4-FFF2-40B4-BE49-F238E27FC236}">
                      <a16:creationId xmlns:a16="http://schemas.microsoft.com/office/drawing/2014/main" id="{CE363AE4-1AA4-4DC9-A8C7-9367C4E5A5A9}"/>
                    </a:ext>
                  </a:extLst>
                </p:cNvPr>
                <p:cNvPicPr/>
                <p:nvPr/>
              </p:nvPicPr>
              <p:blipFill>
                <a:blip r:embed="rId9"/>
                <a:stretch>
                  <a:fillRect/>
                </a:stretch>
              </p:blipFill>
              <p:spPr>
                <a:xfrm>
                  <a:off x="8250150" y="4195890"/>
                  <a:ext cx="137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 name="Ink 94">
                  <a:extLst>
                    <a:ext uri="{FF2B5EF4-FFF2-40B4-BE49-F238E27FC236}">
                      <a16:creationId xmlns:a16="http://schemas.microsoft.com/office/drawing/2014/main" id="{19E7C9A4-0200-43E6-AF0E-F468F0E909BB}"/>
                    </a:ext>
                  </a:extLst>
                </p14:cNvPr>
                <p14:cNvContentPartPr/>
                <p14:nvPr/>
              </p14:nvContentPartPr>
              <p14:xfrm>
                <a:off x="8466870" y="4285890"/>
                <a:ext cx="115200" cy="10080"/>
              </p14:xfrm>
            </p:contentPart>
          </mc:Choice>
          <mc:Fallback xmlns="">
            <p:pic>
              <p:nvPicPr>
                <p:cNvPr id="95" name="Ink 94">
                  <a:extLst>
                    <a:ext uri="{FF2B5EF4-FFF2-40B4-BE49-F238E27FC236}">
                      <a16:creationId xmlns:a16="http://schemas.microsoft.com/office/drawing/2014/main" id="{19E7C9A4-0200-43E6-AF0E-F468F0E909BB}"/>
                    </a:ext>
                  </a:extLst>
                </p:cNvPr>
                <p:cNvPicPr/>
                <p:nvPr/>
              </p:nvPicPr>
              <p:blipFill>
                <a:blip r:embed="rId11"/>
                <a:stretch>
                  <a:fillRect/>
                </a:stretch>
              </p:blipFill>
              <p:spPr>
                <a:xfrm>
                  <a:off x="8430870" y="4249890"/>
                  <a:ext cx="186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7" name="Ink 96">
                  <a:extLst>
                    <a:ext uri="{FF2B5EF4-FFF2-40B4-BE49-F238E27FC236}">
                      <a16:creationId xmlns:a16="http://schemas.microsoft.com/office/drawing/2014/main" id="{A2E11FBC-996E-468E-874A-6DC80C2343E7}"/>
                    </a:ext>
                  </a:extLst>
                </p14:cNvPr>
                <p14:cNvContentPartPr/>
                <p14:nvPr/>
              </p14:nvContentPartPr>
              <p14:xfrm>
                <a:off x="8210190" y="4253490"/>
                <a:ext cx="111600" cy="13680"/>
              </p14:xfrm>
            </p:contentPart>
          </mc:Choice>
          <mc:Fallback xmlns="">
            <p:pic>
              <p:nvPicPr>
                <p:cNvPr id="97" name="Ink 96">
                  <a:extLst>
                    <a:ext uri="{FF2B5EF4-FFF2-40B4-BE49-F238E27FC236}">
                      <a16:creationId xmlns:a16="http://schemas.microsoft.com/office/drawing/2014/main" id="{A2E11FBC-996E-468E-874A-6DC80C2343E7}"/>
                    </a:ext>
                  </a:extLst>
                </p:cNvPr>
                <p:cNvPicPr/>
                <p:nvPr/>
              </p:nvPicPr>
              <p:blipFill>
                <a:blip r:embed="rId13"/>
                <a:stretch>
                  <a:fillRect/>
                </a:stretch>
              </p:blipFill>
              <p:spPr>
                <a:xfrm>
                  <a:off x="8174190" y="4217490"/>
                  <a:ext cx="183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1" name="Ink 120">
                  <a:extLst>
                    <a:ext uri="{FF2B5EF4-FFF2-40B4-BE49-F238E27FC236}">
                      <a16:creationId xmlns:a16="http://schemas.microsoft.com/office/drawing/2014/main" id="{6E0CCA45-E1AF-4799-A9D8-914F3BD9122E}"/>
                    </a:ext>
                  </a:extLst>
                </p14:cNvPr>
                <p14:cNvContentPartPr/>
                <p14:nvPr/>
              </p14:nvContentPartPr>
              <p14:xfrm>
                <a:off x="8343413" y="4243103"/>
                <a:ext cx="49680" cy="46440"/>
              </p14:xfrm>
            </p:contentPart>
          </mc:Choice>
          <mc:Fallback xmlns="">
            <p:pic>
              <p:nvPicPr>
                <p:cNvPr id="121" name="Ink 120">
                  <a:extLst>
                    <a:ext uri="{FF2B5EF4-FFF2-40B4-BE49-F238E27FC236}">
                      <a16:creationId xmlns:a16="http://schemas.microsoft.com/office/drawing/2014/main" id="{6E0CCA45-E1AF-4799-A9D8-914F3BD9122E}"/>
                    </a:ext>
                  </a:extLst>
                </p:cNvPr>
                <p:cNvPicPr/>
                <p:nvPr/>
              </p:nvPicPr>
              <p:blipFill>
                <a:blip r:embed="rId15"/>
                <a:stretch>
                  <a:fillRect/>
                </a:stretch>
              </p:blipFill>
              <p:spPr>
                <a:xfrm>
                  <a:off x="8339093" y="4238783"/>
                  <a:ext cx="58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2" name="Ink 121">
                  <a:extLst>
                    <a:ext uri="{FF2B5EF4-FFF2-40B4-BE49-F238E27FC236}">
                      <a16:creationId xmlns:a16="http://schemas.microsoft.com/office/drawing/2014/main" id="{B167697B-2C87-42B1-9EF3-AA758CBBA002}"/>
                    </a:ext>
                  </a:extLst>
                </p14:cNvPr>
                <p14:cNvContentPartPr/>
                <p14:nvPr/>
              </p14:nvContentPartPr>
              <p14:xfrm>
                <a:off x="8395973" y="4285943"/>
                <a:ext cx="360" cy="360"/>
              </p14:xfrm>
            </p:contentPart>
          </mc:Choice>
          <mc:Fallback xmlns="">
            <p:pic>
              <p:nvPicPr>
                <p:cNvPr id="122" name="Ink 121">
                  <a:extLst>
                    <a:ext uri="{FF2B5EF4-FFF2-40B4-BE49-F238E27FC236}">
                      <a16:creationId xmlns:a16="http://schemas.microsoft.com/office/drawing/2014/main" id="{B167697B-2C87-42B1-9EF3-AA758CBBA002}"/>
                    </a:ext>
                  </a:extLst>
                </p:cNvPr>
                <p:cNvPicPr/>
                <p:nvPr/>
              </p:nvPicPr>
              <p:blipFill>
                <a:blip r:embed="rId17"/>
                <a:stretch>
                  <a:fillRect/>
                </a:stretch>
              </p:blipFill>
              <p:spPr>
                <a:xfrm>
                  <a:off x="8391653" y="42816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 name="Ink 122">
                  <a:extLst>
                    <a:ext uri="{FF2B5EF4-FFF2-40B4-BE49-F238E27FC236}">
                      <a16:creationId xmlns:a16="http://schemas.microsoft.com/office/drawing/2014/main" id="{1053E33A-B88D-439F-AD43-7478C95712B4}"/>
                    </a:ext>
                  </a:extLst>
                </p14:cNvPr>
                <p14:cNvContentPartPr/>
                <p14:nvPr/>
              </p14:nvContentPartPr>
              <p14:xfrm>
                <a:off x="8395973" y="4290623"/>
                <a:ext cx="360" cy="360"/>
              </p14:xfrm>
            </p:contentPart>
          </mc:Choice>
          <mc:Fallback xmlns="">
            <p:pic>
              <p:nvPicPr>
                <p:cNvPr id="123" name="Ink 122">
                  <a:extLst>
                    <a:ext uri="{FF2B5EF4-FFF2-40B4-BE49-F238E27FC236}">
                      <a16:creationId xmlns:a16="http://schemas.microsoft.com/office/drawing/2014/main" id="{1053E33A-B88D-439F-AD43-7478C95712B4}"/>
                    </a:ext>
                  </a:extLst>
                </p:cNvPr>
                <p:cNvPicPr/>
                <p:nvPr/>
              </p:nvPicPr>
              <p:blipFill>
                <a:blip r:embed="rId17"/>
                <a:stretch>
                  <a:fillRect/>
                </a:stretch>
              </p:blipFill>
              <p:spPr>
                <a:xfrm>
                  <a:off x="8391653" y="42863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5" name="Ink 124">
                  <a:extLst>
                    <a:ext uri="{FF2B5EF4-FFF2-40B4-BE49-F238E27FC236}">
                      <a16:creationId xmlns:a16="http://schemas.microsoft.com/office/drawing/2014/main" id="{05481A6F-E117-4EF5-A172-E1DB9EBAB9C7}"/>
                    </a:ext>
                  </a:extLst>
                </p14:cNvPr>
                <p14:cNvContentPartPr/>
                <p14:nvPr/>
              </p14:nvContentPartPr>
              <p14:xfrm>
                <a:off x="8395973" y="4290623"/>
                <a:ext cx="1080" cy="360"/>
              </p14:xfrm>
            </p:contentPart>
          </mc:Choice>
          <mc:Fallback xmlns="">
            <p:pic>
              <p:nvPicPr>
                <p:cNvPr id="125" name="Ink 124">
                  <a:extLst>
                    <a:ext uri="{FF2B5EF4-FFF2-40B4-BE49-F238E27FC236}">
                      <a16:creationId xmlns:a16="http://schemas.microsoft.com/office/drawing/2014/main" id="{05481A6F-E117-4EF5-A172-E1DB9EBAB9C7}"/>
                    </a:ext>
                  </a:extLst>
                </p:cNvPr>
                <p:cNvPicPr/>
                <p:nvPr/>
              </p:nvPicPr>
              <p:blipFill>
                <a:blip r:embed="rId20"/>
                <a:stretch>
                  <a:fillRect/>
                </a:stretch>
              </p:blipFill>
              <p:spPr>
                <a:xfrm>
                  <a:off x="8392733" y="4286303"/>
                  <a:ext cx="7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6" name="Ink 125">
                  <a:extLst>
                    <a:ext uri="{FF2B5EF4-FFF2-40B4-BE49-F238E27FC236}">
                      <a16:creationId xmlns:a16="http://schemas.microsoft.com/office/drawing/2014/main" id="{0C55F3D9-F364-4EC8-B4D9-35FECBD7A5F8}"/>
                    </a:ext>
                  </a:extLst>
                </p14:cNvPr>
                <p14:cNvContentPartPr/>
                <p14:nvPr/>
              </p14:nvContentPartPr>
              <p14:xfrm>
                <a:off x="8393093" y="4280903"/>
                <a:ext cx="7920" cy="10440"/>
              </p14:xfrm>
            </p:contentPart>
          </mc:Choice>
          <mc:Fallback xmlns="">
            <p:pic>
              <p:nvPicPr>
                <p:cNvPr id="126" name="Ink 125">
                  <a:extLst>
                    <a:ext uri="{FF2B5EF4-FFF2-40B4-BE49-F238E27FC236}">
                      <a16:creationId xmlns:a16="http://schemas.microsoft.com/office/drawing/2014/main" id="{0C55F3D9-F364-4EC8-B4D9-35FECBD7A5F8}"/>
                    </a:ext>
                  </a:extLst>
                </p:cNvPr>
                <p:cNvPicPr/>
                <p:nvPr/>
              </p:nvPicPr>
              <p:blipFill>
                <a:blip r:embed="rId22"/>
                <a:stretch>
                  <a:fillRect/>
                </a:stretch>
              </p:blipFill>
              <p:spPr>
                <a:xfrm>
                  <a:off x="8388773" y="4276583"/>
                  <a:ext cx="16560" cy="19080"/>
                </a:xfrm>
                <a:prstGeom prst="rect">
                  <a:avLst/>
                </a:prstGeom>
              </p:spPr>
            </p:pic>
          </mc:Fallback>
        </mc:AlternateContent>
      </p:grpSp>
      <p:sp>
        <p:nvSpPr>
          <p:cNvPr id="149" name="Oval 148">
            <a:extLst>
              <a:ext uri="{FF2B5EF4-FFF2-40B4-BE49-F238E27FC236}">
                <a16:creationId xmlns:a16="http://schemas.microsoft.com/office/drawing/2014/main" id="{02396FBE-E63F-4AFF-8108-0AFE3C5C1B84}"/>
              </a:ext>
            </a:extLst>
          </p:cNvPr>
          <p:cNvSpPr>
            <a:spLocks noChangeAspect="1"/>
          </p:cNvSpPr>
          <p:nvPr/>
        </p:nvSpPr>
        <p:spPr>
          <a:xfrm>
            <a:off x="10166635" y="3878318"/>
            <a:ext cx="862200" cy="8072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5D87C104-BDEC-441E-A9E5-2FE9144A50A4}"/>
              </a:ext>
            </a:extLst>
          </p:cNvPr>
          <p:cNvSpPr/>
          <p:nvPr/>
        </p:nvSpPr>
        <p:spPr>
          <a:xfrm rot="5400000">
            <a:off x="10778165" y="3805221"/>
            <a:ext cx="793202" cy="95750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0" name="Group 1039">
            <a:extLst>
              <a:ext uri="{FF2B5EF4-FFF2-40B4-BE49-F238E27FC236}">
                <a16:creationId xmlns:a16="http://schemas.microsoft.com/office/drawing/2014/main" id="{9DA4D724-1EF2-4CD3-A80A-1BDA40AED49C}"/>
              </a:ext>
            </a:extLst>
          </p:cNvPr>
          <p:cNvGrpSpPr/>
          <p:nvPr/>
        </p:nvGrpSpPr>
        <p:grpSpPr>
          <a:xfrm>
            <a:off x="10672436" y="3921326"/>
            <a:ext cx="31320" cy="726840"/>
            <a:chOff x="10672436" y="3921326"/>
            <a:chExt cx="31320" cy="726840"/>
          </a:xfrm>
        </p:grpSpPr>
        <mc:AlternateContent xmlns:mc="http://schemas.openxmlformats.org/markup-compatibility/2006" xmlns:p14="http://schemas.microsoft.com/office/powerpoint/2010/main">
          <mc:Choice Requires="p14">
            <p:contentPart p14:bwMode="auto" r:id="rId23">
              <p14:nvContentPartPr>
                <p14:cNvPr id="1038" name="Ink 1037">
                  <a:extLst>
                    <a:ext uri="{FF2B5EF4-FFF2-40B4-BE49-F238E27FC236}">
                      <a16:creationId xmlns:a16="http://schemas.microsoft.com/office/drawing/2014/main" id="{E712A5F7-3213-4932-8F8F-719E949A573B}"/>
                    </a:ext>
                  </a:extLst>
                </p14:cNvPr>
                <p14:cNvContentPartPr/>
                <p14:nvPr/>
              </p14:nvContentPartPr>
              <p14:xfrm>
                <a:off x="10672436" y="3921326"/>
                <a:ext cx="31320" cy="722880"/>
              </p14:xfrm>
            </p:contentPart>
          </mc:Choice>
          <mc:Fallback xmlns="">
            <p:pic>
              <p:nvPicPr>
                <p:cNvPr id="1038" name="Ink 1037">
                  <a:extLst>
                    <a:ext uri="{FF2B5EF4-FFF2-40B4-BE49-F238E27FC236}">
                      <a16:creationId xmlns:a16="http://schemas.microsoft.com/office/drawing/2014/main" id="{E712A5F7-3213-4932-8F8F-719E949A573B}"/>
                    </a:ext>
                  </a:extLst>
                </p:cNvPr>
                <p:cNvPicPr/>
                <p:nvPr/>
              </p:nvPicPr>
              <p:blipFill>
                <a:blip r:embed="rId24"/>
                <a:stretch>
                  <a:fillRect/>
                </a:stretch>
              </p:blipFill>
              <p:spPr>
                <a:xfrm>
                  <a:off x="10654227" y="3903326"/>
                  <a:ext cx="67374"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39" name="Ink 1038">
                  <a:extLst>
                    <a:ext uri="{FF2B5EF4-FFF2-40B4-BE49-F238E27FC236}">
                      <a16:creationId xmlns:a16="http://schemas.microsoft.com/office/drawing/2014/main" id="{DB90BFD8-0711-4154-A279-C92F7DFB10B2}"/>
                    </a:ext>
                  </a:extLst>
                </p14:cNvPr>
                <p14:cNvContentPartPr/>
                <p14:nvPr/>
              </p14:nvContentPartPr>
              <p14:xfrm>
                <a:off x="10691516" y="4633766"/>
                <a:ext cx="2880" cy="14400"/>
              </p14:xfrm>
            </p:contentPart>
          </mc:Choice>
          <mc:Fallback xmlns="">
            <p:pic>
              <p:nvPicPr>
                <p:cNvPr id="1039" name="Ink 1038">
                  <a:extLst>
                    <a:ext uri="{FF2B5EF4-FFF2-40B4-BE49-F238E27FC236}">
                      <a16:creationId xmlns:a16="http://schemas.microsoft.com/office/drawing/2014/main" id="{DB90BFD8-0711-4154-A279-C92F7DFB10B2}"/>
                    </a:ext>
                  </a:extLst>
                </p:cNvPr>
                <p:cNvPicPr/>
                <p:nvPr/>
              </p:nvPicPr>
              <p:blipFill>
                <a:blip r:embed="rId26"/>
                <a:stretch>
                  <a:fillRect/>
                </a:stretch>
              </p:blipFill>
              <p:spPr>
                <a:xfrm>
                  <a:off x="10673516" y="4616205"/>
                  <a:ext cx="38520" cy="4917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044" name="Ink 1043">
                <a:extLst>
                  <a:ext uri="{FF2B5EF4-FFF2-40B4-BE49-F238E27FC236}">
                    <a16:creationId xmlns:a16="http://schemas.microsoft.com/office/drawing/2014/main" id="{E302757D-A30F-42F2-BF0B-1A61E3F96C1F}"/>
                  </a:ext>
                </a:extLst>
              </p14:cNvPr>
              <p14:cNvContentPartPr/>
              <p14:nvPr/>
            </p14:nvContentPartPr>
            <p14:xfrm>
              <a:off x="10001756" y="3881006"/>
              <a:ext cx="360" cy="802440"/>
            </p14:xfrm>
          </p:contentPart>
        </mc:Choice>
        <mc:Fallback xmlns="">
          <p:pic>
            <p:nvPicPr>
              <p:cNvPr id="1044" name="Ink 1043">
                <a:extLst>
                  <a:ext uri="{FF2B5EF4-FFF2-40B4-BE49-F238E27FC236}">
                    <a16:creationId xmlns:a16="http://schemas.microsoft.com/office/drawing/2014/main" id="{E302757D-A30F-42F2-BF0B-1A61E3F96C1F}"/>
                  </a:ext>
                </a:extLst>
              </p:cNvPr>
              <p:cNvPicPr/>
              <p:nvPr/>
            </p:nvPicPr>
            <p:blipFill>
              <a:blip r:embed="rId28"/>
              <a:stretch>
                <a:fillRect/>
              </a:stretch>
            </p:blipFill>
            <p:spPr>
              <a:xfrm>
                <a:off x="9997436" y="3876686"/>
                <a:ext cx="9000" cy="811080"/>
              </a:xfrm>
              <a:prstGeom prst="rect">
                <a:avLst/>
              </a:prstGeom>
            </p:spPr>
          </p:pic>
        </mc:Fallback>
      </mc:AlternateContent>
      <p:sp>
        <p:nvSpPr>
          <p:cNvPr id="182" name="Oval 181">
            <a:extLst>
              <a:ext uri="{FF2B5EF4-FFF2-40B4-BE49-F238E27FC236}">
                <a16:creationId xmlns:a16="http://schemas.microsoft.com/office/drawing/2014/main" id="{B397442D-DF0A-492B-A02F-B2A5DAA28836}"/>
              </a:ext>
            </a:extLst>
          </p:cNvPr>
          <p:cNvSpPr>
            <a:spLocks noChangeAspect="1"/>
          </p:cNvSpPr>
          <p:nvPr/>
        </p:nvSpPr>
        <p:spPr>
          <a:xfrm>
            <a:off x="10354817" y="4050251"/>
            <a:ext cx="485272" cy="4543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Graphic 145" descr="Single gear outline">
            <a:extLst>
              <a:ext uri="{FF2B5EF4-FFF2-40B4-BE49-F238E27FC236}">
                <a16:creationId xmlns:a16="http://schemas.microsoft.com/office/drawing/2014/main" id="{F7BDCFFB-934E-42E9-B6B9-B0DFAD3AB3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2412" y="4062107"/>
            <a:ext cx="430645" cy="430645"/>
          </a:xfrm>
          <a:prstGeom prst="rect">
            <a:avLst/>
          </a:prstGeom>
        </p:spPr>
      </p:pic>
      <mc:AlternateContent xmlns:mc="http://schemas.openxmlformats.org/markup-compatibility/2006" xmlns:p14="http://schemas.microsoft.com/office/powerpoint/2010/main">
        <mc:Choice Requires="p14">
          <p:contentPart p14:bwMode="auto" r:id="rId29">
            <p14:nvContentPartPr>
              <p14:cNvPr id="151" name="Ink 150">
                <a:extLst>
                  <a:ext uri="{FF2B5EF4-FFF2-40B4-BE49-F238E27FC236}">
                    <a16:creationId xmlns:a16="http://schemas.microsoft.com/office/drawing/2014/main" id="{FE3692E2-9FD6-4A54-B21A-CD66E7CF9B52}"/>
                  </a:ext>
                </a:extLst>
              </p14:cNvPr>
              <p14:cNvContentPartPr/>
              <p14:nvPr/>
            </p14:nvContentPartPr>
            <p14:xfrm>
              <a:off x="10003373" y="4502880"/>
              <a:ext cx="588600" cy="360"/>
            </p14:xfrm>
          </p:contentPart>
        </mc:Choice>
        <mc:Fallback xmlns="">
          <p:pic>
            <p:nvPicPr>
              <p:cNvPr id="151" name="Ink 150">
                <a:extLst>
                  <a:ext uri="{FF2B5EF4-FFF2-40B4-BE49-F238E27FC236}">
                    <a16:creationId xmlns:a16="http://schemas.microsoft.com/office/drawing/2014/main" id="{FE3692E2-9FD6-4A54-B21A-CD66E7CF9B52}"/>
                  </a:ext>
                </a:extLst>
              </p:cNvPr>
              <p:cNvPicPr/>
              <p:nvPr/>
            </p:nvPicPr>
            <p:blipFill>
              <a:blip r:embed="rId30"/>
              <a:stretch>
                <a:fillRect/>
              </a:stretch>
            </p:blipFill>
            <p:spPr>
              <a:xfrm>
                <a:off x="9994367" y="4493880"/>
                <a:ext cx="606251"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2" name="Ink 151">
                <a:extLst>
                  <a:ext uri="{FF2B5EF4-FFF2-40B4-BE49-F238E27FC236}">
                    <a16:creationId xmlns:a16="http://schemas.microsoft.com/office/drawing/2014/main" id="{48F1F957-AC40-408D-9CDB-BD6590193435}"/>
                  </a:ext>
                </a:extLst>
              </p14:cNvPr>
              <p14:cNvContentPartPr/>
              <p14:nvPr/>
            </p14:nvContentPartPr>
            <p14:xfrm>
              <a:off x="9996173" y="4045680"/>
              <a:ext cx="595800" cy="360"/>
            </p14:xfrm>
          </p:contentPart>
        </mc:Choice>
        <mc:Fallback xmlns="">
          <p:pic>
            <p:nvPicPr>
              <p:cNvPr id="152" name="Ink 151">
                <a:extLst>
                  <a:ext uri="{FF2B5EF4-FFF2-40B4-BE49-F238E27FC236}">
                    <a16:creationId xmlns:a16="http://schemas.microsoft.com/office/drawing/2014/main" id="{48F1F957-AC40-408D-9CDB-BD6590193435}"/>
                  </a:ext>
                </a:extLst>
              </p:cNvPr>
              <p:cNvPicPr/>
              <p:nvPr/>
            </p:nvPicPr>
            <p:blipFill>
              <a:blip r:embed="rId32"/>
              <a:stretch>
                <a:fillRect/>
              </a:stretch>
            </p:blipFill>
            <p:spPr>
              <a:xfrm>
                <a:off x="9987168" y="4036680"/>
                <a:ext cx="613451"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4" name="Ink 153">
                <a:extLst>
                  <a:ext uri="{FF2B5EF4-FFF2-40B4-BE49-F238E27FC236}">
                    <a16:creationId xmlns:a16="http://schemas.microsoft.com/office/drawing/2014/main" id="{F766664B-97D7-4620-9A62-CB562BFB11D5}"/>
                  </a:ext>
                </a:extLst>
              </p14:cNvPr>
              <p14:cNvContentPartPr/>
              <p14:nvPr/>
            </p14:nvContentPartPr>
            <p14:xfrm>
              <a:off x="10161053" y="4099680"/>
              <a:ext cx="81000" cy="232200"/>
            </p14:xfrm>
          </p:contentPart>
        </mc:Choice>
        <mc:Fallback xmlns="">
          <p:pic>
            <p:nvPicPr>
              <p:cNvPr id="154" name="Ink 153">
                <a:extLst>
                  <a:ext uri="{FF2B5EF4-FFF2-40B4-BE49-F238E27FC236}">
                    <a16:creationId xmlns:a16="http://schemas.microsoft.com/office/drawing/2014/main" id="{F766664B-97D7-4620-9A62-CB562BFB11D5}"/>
                  </a:ext>
                </a:extLst>
              </p:cNvPr>
              <p:cNvPicPr/>
              <p:nvPr/>
            </p:nvPicPr>
            <p:blipFill>
              <a:blip r:embed="rId34"/>
              <a:stretch>
                <a:fillRect/>
              </a:stretch>
            </p:blipFill>
            <p:spPr>
              <a:xfrm>
                <a:off x="10152093" y="4090694"/>
                <a:ext cx="98562" cy="24981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6" name="Ink 155">
                <a:extLst>
                  <a:ext uri="{FF2B5EF4-FFF2-40B4-BE49-F238E27FC236}">
                    <a16:creationId xmlns:a16="http://schemas.microsoft.com/office/drawing/2014/main" id="{3B3035F6-A237-4FC3-A9F8-0A26C63E28DA}"/>
                  </a:ext>
                </a:extLst>
              </p14:cNvPr>
              <p14:cNvContentPartPr/>
              <p14:nvPr/>
            </p14:nvContentPartPr>
            <p14:xfrm>
              <a:off x="10110293" y="4070160"/>
              <a:ext cx="175680" cy="408600"/>
            </p14:xfrm>
          </p:contentPart>
        </mc:Choice>
        <mc:Fallback xmlns="">
          <p:pic>
            <p:nvPicPr>
              <p:cNvPr id="156" name="Ink 155">
                <a:extLst>
                  <a:ext uri="{FF2B5EF4-FFF2-40B4-BE49-F238E27FC236}">
                    <a16:creationId xmlns:a16="http://schemas.microsoft.com/office/drawing/2014/main" id="{3B3035F6-A237-4FC3-A9F8-0A26C63E28DA}"/>
                  </a:ext>
                </a:extLst>
              </p:cNvPr>
              <p:cNvPicPr/>
              <p:nvPr/>
            </p:nvPicPr>
            <p:blipFill>
              <a:blip r:embed="rId36"/>
              <a:stretch>
                <a:fillRect/>
              </a:stretch>
            </p:blipFill>
            <p:spPr>
              <a:xfrm>
                <a:off x="10101275" y="4061160"/>
                <a:ext cx="193356"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7" name="Ink 156">
                <a:extLst>
                  <a:ext uri="{FF2B5EF4-FFF2-40B4-BE49-F238E27FC236}">
                    <a16:creationId xmlns:a16="http://schemas.microsoft.com/office/drawing/2014/main" id="{893562B4-061D-4A22-B8EB-FFF5162A9337}"/>
                  </a:ext>
                </a:extLst>
              </p14:cNvPr>
              <p14:cNvContentPartPr/>
              <p14:nvPr/>
            </p14:nvContentPartPr>
            <p14:xfrm>
              <a:off x="11291453" y="4909680"/>
              <a:ext cx="360" cy="360"/>
            </p14:xfrm>
          </p:contentPart>
        </mc:Choice>
        <mc:Fallback xmlns="">
          <p:pic>
            <p:nvPicPr>
              <p:cNvPr id="157" name="Ink 156">
                <a:extLst>
                  <a:ext uri="{FF2B5EF4-FFF2-40B4-BE49-F238E27FC236}">
                    <a16:creationId xmlns:a16="http://schemas.microsoft.com/office/drawing/2014/main" id="{893562B4-061D-4A22-B8EB-FFF5162A9337}"/>
                  </a:ext>
                </a:extLst>
              </p:cNvPr>
              <p:cNvPicPr/>
              <p:nvPr/>
            </p:nvPicPr>
            <p:blipFill>
              <a:blip r:embed="rId38"/>
              <a:stretch>
                <a:fillRect/>
              </a:stretch>
            </p:blipFill>
            <p:spPr>
              <a:xfrm>
                <a:off x="11282453" y="49006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8" name="Ink 157">
                <a:extLst>
                  <a:ext uri="{FF2B5EF4-FFF2-40B4-BE49-F238E27FC236}">
                    <a16:creationId xmlns:a16="http://schemas.microsoft.com/office/drawing/2014/main" id="{0B54E638-742A-4202-AF3F-DE43E33F32CF}"/>
                  </a:ext>
                </a:extLst>
              </p14:cNvPr>
              <p14:cNvContentPartPr/>
              <p14:nvPr/>
            </p14:nvContentPartPr>
            <p14:xfrm>
              <a:off x="10361573" y="4233240"/>
              <a:ext cx="5400" cy="86400"/>
            </p14:xfrm>
          </p:contentPart>
        </mc:Choice>
        <mc:Fallback xmlns="">
          <p:pic>
            <p:nvPicPr>
              <p:cNvPr id="158" name="Ink 157">
                <a:extLst>
                  <a:ext uri="{FF2B5EF4-FFF2-40B4-BE49-F238E27FC236}">
                    <a16:creationId xmlns:a16="http://schemas.microsoft.com/office/drawing/2014/main" id="{0B54E638-742A-4202-AF3F-DE43E33F32CF}"/>
                  </a:ext>
                </a:extLst>
              </p:cNvPr>
              <p:cNvPicPr/>
              <p:nvPr/>
            </p:nvPicPr>
            <p:blipFill>
              <a:blip r:embed="rId40"/>
              <a:stretch>
                <a:fillRect/>
              </a:stretch>
            </p:blipFill>
            <p:spPr>
              <a:xfrm>
                <a:off x="10352573" y="4224240"/>
                <a:ext cx="23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9" name="Ink 158">
                <a:extLst>
                  <a:ext uri="{FF2B5EF4-FFF2-40B4-BE49-F238E27FC236}">
                    <a16:creationId xmlns:a16="http://schemas.microsoft.com/office/drawing/2014/main" id="{74026FA6-F1A9-4C56-A695-96F5FE22A401}"/>
                  </a:ext>
                </a:extLst>
              </p14:cNvPr>
              <p14:cNvContentPartPr/>
              <p14:nvPr/>
            </p14:nvContentPartPr>
            <p14:xfrm>
              <a:off x="10222613" y="4071600"/>
              <a:ext cx="323280" cy="406440"/>
            </p14:xfrm>
          </p:contentPart>
        </mc:Choice>
        <mc:Fallback xmlns="">
          <p:pic>
            <p:nvPicPr>
              <p:cNvPr id="159" name="Ink 158">
                <a:extLst>
                  <a:ext uri="{FF2B5EF4-FFF2-40B4-BE49-F238E27FC236}">
                    <a16:creationId xmlns:a16="http://schemas.microsoft.com/office/drawing/2014/main" id="{74026FA6-F1A9-4C56-A695-96F5FE22A401}"/>
                  </a:ext>
                </a:extLst>
              </p:cNvPr>
              <p:cNvPicPr/>
              <p:nvPr/>
            </p:nvPicPr>
            <p:blipFill>
              <a:blip r:embed="rId42"/>
              <a:stretch>
                <a:fillRect/>
              </a:stretch>
            </p:blipFill>
            <p:spPr>
              <a:xfrm>
                <a:off x="10213613" y="4062600"/>
                <a:ext cx="34092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1" name="Ink 160">
                <a:extLst>
                  <a:ext uri="{FF2B5EF4-FFF2-40B4-BE49-F238E27FC236}">
                    <a16:creationId xmlns:a16="http://schemas.microsoft.com/office/drawing/2014/main" id="{317A19E6-3CFD-4923-BC6F-26119F02423C}"/>
                  </a:ext>
                </a:extLst>
              </p14:cNvPr>
              <p14:cNvContentPartPr/>
              <p14:nvPr/>
            </p14:nvContentPartPr>
            <p14:xfrm>
              <a:off x="9977093" y="4090680"/>
              <a:ext cx="360" cy="360"/>
            </p14:xfrm>
          </p:contentPart>
        </mc:Choice>
        <mc:Fallback xmlns="">
          <p:pic>
            <p:nvPicPr>
              <p:cNvPr id="161" name="Ink 160">
                <a:extLst>
                  <a:ext uri="{FF2B5EF4-FFF2-40B4-BE49-F238E27FC236}">
                    <a16:creationId xmlns:a16="http://schemas.microsoft.com/office/drawing/2014/main" id="{317A19E6-3CFD-4923-BC6F-26119F02423C}"/>
                  </a:ext>
                </a:extLst>
              </p:cNvPr>
              <p:cNvPicPr/>
              <p:nvPr/>
            </p:nvPicPr>
            <p:blipFill>
              <a:blip r:embed="rId38"/>
              <a:stretch>
                <a:fillRect/>
              </a:stretch>
            </p:blipFill>
            <p:spPr>
              <a:xfrm>
                <a:off x="9968093" y="4081680"/>
                <a:ext cx="18000" cy="18000"/>
              </a:xfrm>
              <a:prstGeom prst="rect">
                <a:avLst/>
              </a:prstGeom>
            </p:spPr>
          </p:pic>
        </mc:Fallback>
      </mc:AlternateContent>
      <p:pic>
        <p:nvPicPr>
          <p:cNvPr id="14" name="Graphic 13" descr="Gears outline">
            <a:extLst>
              <a:ext uri="{FF2B5EF4-FFF2-40B4-BE49-F238E27FC236}">
                <a16:creationId xmlns:a16="http://schemas.microsoft.com/office/drawing/2014/main" id="{81CDFA9F-80B3-49B5-BB2F-6DF57D021CBF}"/>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9999793" y="4092278"/>
            <a:ext cx="366520" cy="366520"/>
          </a:xfrm>
          <a:prstGeom prst="rect">
            <a:avLst/>
          </a:prstGeom>
        </p:spPr>
      </p:pic>
      <p:grpSp>
        <p:nvGrpSpPr>
          <p:cNvPr id="124" name="Group 123">
            <a:extLst>
              <a:ext uri="{FF2B5EF4-FFF2-40B4-BE49-F238E27FC236}">
                <a16:creationId xmlns:a16="http://schemas.microsoft.com/office/drawing/2014/main" id="{6ED646C1-C533-4EDB-9A05-7441C5A8F1EA}"/>
              </a:ext>
            </a:extLst>
          </p:cNvPr>
          <p:cNvGrpSpPr/>
          <p:nvPr/>
        </p:nvGrpSpPr>
        <p:grpSpPr>
          <a:xfrm>
            <a:off x="9614493" y="4163680"/>
            <a:ext cx="381680" cy="245300"/>
            <a:chOff x="8801100" y="1885954"/>
            <a:chExt cx="381680" cy="245300"/>
          </a:xfrm>
        </p:grpSpPr>
        <p:sp>
          <p:nvSpPr>
            <p:cNvPr id="128" name="Rectangle 127">
              <a:extLst>
                <a:ext uri="{FF2B5EF4-FFF2-40B4-BE49-F238E27FC236}">
                  <a16:creationId xmlns:a16="http://schemas.microsoft.com/office/drawing/2014/main" id="{2EB52BE6-40AA-4BC9-97CB-655B4E5027D1}"/>
                </a:ext>
              </a:extLst>
            </p:cNvPr>
            <p:cNvSpPr/>
            <p:nvPr/>
          </p:nvSpPr>
          <p:spPr>
            <a:xfrm>
              <a:off x="8801100" y="1895577"/>
              <a:ext cx="381680" cy="2301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Single gear outline">
              <a:extLst>
                <a:ext uri="{FF2B5EF4-FFF2-40B4-BE49-F238E27FC236}">
                  <a16:creationId xmlns:a16="http://schemas.microsoft.com/office/drawing/2014/main" id="{D9EB565B-2D23-4B1C-B444-5570F0A3B8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0455" y="1885954"/>
              <a:ext cx="245300" cy="245300"/>
            </a:xfrm>
            <a:prstGeom prst="rect">
              <a:avLst/>
            </a:prstGeom>
          </p:spPr>
        </p:pic>
      </p:grpSp>
      <p:sp>
        <p:nvSpPr>
          <p:cNvPr id="42" name="TextBox 41">
            <a:extLst>
              <a:ext uri="{FF2B5EF4-FFF2-40B4-BE49-F238E27FC236}">
                <a16:creationId xmlns:a16="http://schemas.microsoft.com/office/drawing/2014/main" id="{82E41415-76F0-4EB1-AAF5-097506B92E24}"/>
              </a:ext>
            </a:extLst>
          </p:cNvPr>
          <p:cNvSpPr txBox="1"/>
          <p:nvPr/>
        </p:nvSpPr>
        <p:spPr>
          <a:xfrm>
            <a:off x="8600465" y="4731827"/>
            <a:ext cx="2028056" cy="369332"/>
          </a:xfrm>
          <a:prstGeom prst="rect">
            <a:avLst/>
          </a:prstGeom>
          <a:noFill/>
        </p:spPr>
        <p:txBody>
          <a:bodyPr wrap="none" rtlCol="0">
            <a:spAutoFit/>
          </a:bodyPr>
          <a:lstStyle/>
          <a:p>
            <a:r>
              <a:rPr lang="en-US"/>
              <a:t>Basic Rotating Nose</a:t>
            </a:r>
          </a:p>
        </p:txBody>
      </p:sp>
      <p:sp>
        <p:nvSpPr>
          <p:cNvPr id="114" name="Slide Number Placeholder 113">
            <a:extLst>
              <a:ext uri="{FF2B5EF4-FFF2-40B4-BE49-F238E27FC236}">
                <a16:creationId xmlns:a16="http://schemas.microsoft.com/office/drawing/2014/main" id="{DB42F256-AF41-46C1-8D02-C07D979EA148}"/>
              </a:ext>
            </a:extLst>
          </p:cNvPr>
          <p:cNvSpPr>
            <a:spLocks noGrp="1"/>
          </p:cNvSpPr>
          <p:nvPr>
            <p:ph type="sldNum" sz="quarter" idx="4"/>
          </p:nvPr>
        </p:nvSpPr>
        <p:spPr/>
        <p:txBody>
          <a:bodyPr/>
          <a:lstStyle/>
          <a:p>
            <a:fld id="{8CE6B46B-DFAB-45F5-AC67-E85D925D7105}" type="slidenum">
              <a:rPr lang="en-US" smtClean="0"/>
              <a:t>44</a:t>
            </a:fld>
            <a:endParaRPr lang="en-US"/>
          </a:p>
        </p:txBody>
      </p:sp>
    </p:spTree>
    <p:extLst>
      <p:ext uri="{BB962C8B-B14F-4D97-AF65-F5344CB8AC3E}">
        <p14:creationId xmlns:p14="http://schemas.microsoft.com/office/powerpoint/2010/main" val="2128343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745A2D-F8F6-432A-A6CA-34CBB98891F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4101C-439A-4B4A-8615-B63CB065D830}"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C03BE8EE-8224-4F71-8683-9BCCD9878191}"/>
              </a:ext>
            </a:extLst>
          </p:cNvPr>
          <p:cNvSpPr>
            <a:spLocks noGrp="1"/>
          </p:cNvSpPr>
          <p:nvPr>
            <p:ph sz="quarter" idx="11"/>
          </p:nvPr>
        </p:nvSpPr>
        <p:spPr/>
        <p:txBody>
          <a:bodyPr/>
          <a:lstStyle/>
          <a:p>
            <a:endParaRPr lang="en-US"/>
          </a:p>
        </p:txBody>
      </p:sp>
      <p:grpSp>
        <p:nvGrpSpPr>
          <p:cNvPr id="39" name="Group 38">
            <a:extLst>
              <a:ext uri="{FF2B5EF4-FFF2-40B4-BE49-F238E27FC236}">
                <a16:creationId xmlns:a16="http://schemas.microsoft.com/office/drawing/2014/main" id="{3F9F6598-60AB-4410-905F-D50546C3F993}"/>
              </a:ext>
            </a:extLst>
          </p:cNvPr>
          <p:cNvGrpSpPr/>
          <p:nvPr/>
        </p:nvGrpSpPr>
        <p:grpSpPr>
          <a:xfrm>
            <a:off x="2317750" y="986367"/>
            <a:ext cx="1968500" cy="2142066"/>
            <a:chOff x="2317750" y="986367"/>
            <a:chExt cx="1968500" cy="2142066"/>
          </a:xfrm>
        </p:grpSpPr>
        <p:sp>
          <p:nvSpPr>
            <p:cNvPr id="4" name="Oval 3">
              <a:extLst>
                <a:ext uri="{FF2B5EF4-FFF2-40B4-BE49-F238E27FC236}">
                  <a16:creationId xmlns:a16="http://schemas.microsoft.com/office/drawing/2014/main" id="{B2BC6D38-5AC7-4F3A-99B3-3A5673A57476}"/>
                </a:ext>
              </a:extLst>
            </p:cNvPr>
            <p:cNvSpPr/>
            <p:nvPr/>
          </p:nvSpPr>
          <p:spPr>
            <a:xfrm>
              <a:off x="2326217" y="1485900"/>
              <a:ext cx="228600" cy="228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DDC39AD-1381-4B41-91CA-B1FB793E20D9}"/>
                </a:ext>
              </a:extLst>
            </p:cNvPr>
            <p:cNvSpPr/>
            <p:nvPr/>
          </p:nvSpPr>
          <p:spPr>
            <a:xfrm>
              <a:off x="2317750" y="2400300"/>
              <a:ext cx="228600" cy="228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56008229-B68F-4858-AB69-ADD9F92004FA}"/>
                </a:ext>
              </a:extLst>
            </p:cNvPr>
            <p:cNvCxnSpPr>
              <a:cxnSpLocks/>
              <a:stCxn id="4" idx="0"/>
            </p:cNvCxnSpPr>
            <p:nvPr/>
          </p:nvCxnSpPr>
          <p:spPr>
            <a:xfrm flipV="1">
              <a:off x="2440517" y="986367"/>
              <a:ext cx="0" cy="4995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783F4A-4D55-4F28-BB3E-D71C9561D941}"/>
                </a:ext>
              </a:extLst>
            </p:cNvPr>
            <p:cNvCxnSpPr>
              <a:cxnSpLocks/>
            </p:cNvCxnSpPr>
            <p:nvPr/>
          </p:nvCxnSpPr>
          <p:spPr>
            <a:xfrm>
              <a:off x="2429933" y="1001183"/>
              <a:ext cx="139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34BCB76-C2DC-4FAF-BBA7-1C5C0F6E337E}"/>
                </a:ext>
              </a:extLst>
            </p:cNvPr>
            <p:cNvCxnSpPr>
              <a:stCxn id="5" idx="0"/>
            </p:cNvCxnSpPr>
            <p:nvPr/>
          </p:nvCxnSpPr>
          <p:spPr>
            <a:xfrm flipV="1">
              <a:off x="2432050" y="1663700"/>
              <a:ext cx="466725" cy="736600"/>
            </a:xfrm>
            <a:prstGeom prst="line">
              <a:avLst/>
            </a:prstGeom>
            <a:ln w="28575"/>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175A8C96-9430-4AE3-A06F-1C6DAC23CE84}"/>
                </a:ext>
              </a:extLst>
            </p:cNvPr>
            <p:cNvSpPr/>
            <p:nvPr/>
          </p:nvSpPr>
          <p:spPr>
            <a:xfrm>
              <a:off x="3371850" y="1600200"/>
              <a:ext cx="914400" cy="9144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6F4D70E7-811D-4CFA-9E26-C241E0F83281}"/>
                </a:ext>
              </a:extLst>
            </p:cNvPr>
            <p:cNvCxnSpPr>
              <a:cxnSpLocks/>
              <a:stCxn id="14" idx="0"/>
            </p:cNvCxnSpPr>
            <p:nvPr/>
          </p:nvCxnSpPr>
          <p:spPr>
            <a:xfrm flipH="1" flipV="1">
              <a:off x="3826933" y="986367"/>
              <a:ext cx="2117" cy="6138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4D652C-990F-4544-B345-9A69DCAF046F}"/>
                </a:ext>
              </a:extLst>
            </p:cNvPr>
            <p:cNvCxnSpPr>
              <a:cxnSpLocks/>
            </p:cNvCxnSpPr>
            <p:nvPr/>
          </p:nvCxnSpPr>
          <p:spPr>
            <a:xfrm flipV="1">
              <a:off x="2442634" y="2628900"/>
              <a:ext cx="0" cy="4995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A1A8780-F7CC-4C69-AB6D-D11170CCCBDA}"/>
                </a:ext>
              </a:extLst>
            </p:cNvPr>
            <p:cNvCxnSpPr>
              <a:cxnSpLocks/>
            </p:cNvCxnSpPr>
            <p:nvPr/>
          </p:nvCxnSpPr>
          <p:spPr>
            <a:xfrm>
              <a:off x="2440517" y="3118696"/>
              <a:ext cx="139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D5DB7C-79E3-4B76-8B7F-4398B458DC7E}"/>
                </a:ext>
              </a:extLst>
            </p:cNvPr>
            <p:cNvCxnSpPr>
              <a:cxnSpLocks/>
            </p:cNvCxnSpPr>
            <p:nvPr/>
          </p:nvCxnSpPr>
          <p:spPr>
            <a:xfrm flipH="1" flipV="1">
              <a:off x="3837517" y="2514600"/>
              <a:ext cx="2117" cy="6138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FAB1B9C-4C4A-4057-A681-CC2A3F61E9C5}"/>
                </a:ext>
              </a:extLst>
            </p:cNvPr>
            <p:cNvGrpSpPr/>
            <p:nvPr/>
          </p:nvGrpSpPr>
          <p:grpSpPr>
            <a:xfrm>
              <a:off x="3748087" y="1706033"/>
              <a:ext cx="157692" cy="153987"/>
              <a:chOff x="3753909" y="1684338"/>
              <a:chExt cx="157692" cy="153987"/>
            </a:xfrm>
          </p:grpSpPr>
          <p:cxnSp>
            <p:nvCxnSpPr>
              <p:cNvPr id="33" name="Straight Connector 32">
                <a:extLst>
                  <a:ext uri="{FF2B5EF4-FFF2-40B4-BE49-F238E27FC236}">
                    <a16:creationId xmlns:a16="http://schemas.microsoft.com/office/drawing/2014/main" id="{2C29EEC3-4F0C-4ACE-98A9-EE677F249BF4}"/>
                  </a:ext>
                </a:extLst>
              </p:cNvPr>
              <p:cNvCxnSpPr>
                <a:cxnSpLocks/>
              </p:cNvCxnSpPr>
              <p:nvPr/>
            </p:nvCxnSpPr>
            <p:spPr>
              <a:xfrm>
                <a:off x="3832755" y="1684338"/>
                <a:ext cx="0" cy="153987"/>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4D1DE5E-7994-4AE5-9E82-57A24E42E64C}"/>
                  </a:ext>
                </a:extLst>
              </p:cNvPr>
              <p:cNvCxnSpPr>
                <a:cxnSpLocks/>
              </p:cNvCxnSpPr>
              <p:nvPr/>
            </p:nvCxnSpPr>
            <p:spPr>
              <a:xfrm>
                <a:off x="3753909" y="1761331"/>
                <a:ext cx="157692"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38" name="Straight Connector 37">
              <a:extLst>
                <a:ext uri="{FF2B5EF4-FFF2-40B4-BE49-F238E27FC236}">
                  <a16:creationId xmlns:a16="http://schemas.microsoft.com/office/drawing/2014/main" id="{324DBA2F-277F-4DC6-A399-49A426EF7111}"/>
                </a:ext>
              </a:extLst>
            </p:cNvPr>
            <p:cNvCxnSpPr/>
            <p:nvPr/>
          </p:nvCxnSpPr>
          <p:spPr>
            <a:xfrm>
              <a:off x="3750331" y="2360083"/>
              <a:ext cx="15544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40" name="Rectangle: Rounded Corners 39">
            <a:extLst>
              <a:ext uri="{FF2B5EF4-FFF2-40B4-BE49-F238E27FC236}">
                <a16:creationId xmlns:a16="http://schemas.microsoft.com/office/drawing/2014/main" id="{7FD01F5B-DE42-4604-B1A9-0B5E988E702D}"/>
              </a:ext>
            </a:extLst>
          </p:cNvPr>
          <p:cNvSpPr/>
          <p:nvPr/>
        </p:nvSpPr>
        <p:spPr>
          <a:xfrm>
            <a:off x="4591639" y="1075746"/>
            <a:ext cx="2162052" cy="2052687"/>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C93D4A4E-5383-48D3-BAF7-D117C532B13F}"/>
              </a:ext>
            </a:extLst>
          </p:cNvPr>
          <p:cNvSpPr/>
          <p:nvPr/>
        </p:nvSpPr>
        <p:spPr>
          <a:xfrm>
            <a:off x="8212667" y="15305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49FAEF7A-7F9F-4014-918E-B4214F0E4DAD}"/>
              </a:ext>
            </a:extLst>
          </p:cNvPr>
          <p:cNvSpPr/>
          <p:nvPr/>
        </p:nvSpPr>
        <p:spPr>
          <a:xfrm>
            <a:off x="8204200" y="24449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EA0900CA-67FA-4849-B4BE-26A8FD47F7F6}"/>
              </a:ext>
            </a:extLst>
          </p:cNvPr>
          <p:cNvSpPr/>
          <p:nvPr/>
        </p:nvSpPr>
        <p:spPr>
          <a:xfrm>
            <a:off x="9256182" y="1644889"/>
            <a:ext cx="914400" cy="9144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40A81BE7-FE50-42C3-AD6F-18CE182D5BAE}"/>
              </a:ext>
            </a:extLst>
          </p:cNvPr>
          <p:cNvSpPr/>
          <p:nvPr/>
        </p:nvSpPr>
        <p:spPr>
          <a:xfrm>
            <a:off x="9576220" y="2270944"/>
            <a:ext cx="274320" cy="8913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4527065-C0F4-4D0F-BDFD-88FFB87589C8}"/>
              </a:ext>
            </a:extLst>
          </p:cNvPr>
          <p:cNvSpPr/>
          <p:nvPr/>
        </p:nvSpPr>
        <p:spPr>
          <a:xfrm rot="5400000">
            <a:off x="9576222" y="17228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4A93066F-B7AD-49BC-9B88-45DF71E7EF08}"/>
              </a:ext>
            </a:extLst>
          </p:cNvPr>
          <p:cNvSpPr/>
          <p:nvPr/>
        </p:nvSpPr>
        <p:spPr>
          <a:xfrm>
            <a:off x="8292888" y="10382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F4D2ACF7-5E76-4536-ABF5-5293C8F3AB44}"/>
              </a:ext>
            </a:extLst>
          </p:cNvPr>
          <p:cNvSpPr/>
          <p:nvPr/>
        </p:nvSpPr>
        <p:spPr>
          <a:xfrm flipV="1">
            <a:off x="8290771" y="25810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24F2FCE3-1576-449B-A343-A3589BE68B99}"/>
              </a:ext>
            </a:extLst>
          </p:cNvPr>
          <p:cNvSpPr/>
          <p:nvPr/>
        </p:nvSpPr>
        <p:spPr>
          <a:xfrm rot="1341925">
            <a:off x="8497650" y="1612411"/>
            <a:ext cx="63500" cy="876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0" name="Group 89">
            <a:extLst>
              <a:ext uri="{FF2B5EF4-FFF2-40B4-BE49-F238E27FC236}">
                <a16:creationId xmlns:a16="http://schemas.microsoft.com/office/drawing/2014/main" id="{85270C4D-108D-427F-9696-C57BF3465578}"/>
              </a:ext>
            </a:extLst>
          </p:cNvPr>
          <p:cNvGrpSpPr/>
          <p:nvPr/>
        </p:nvGrpSpPr>
        <p:grpSpPr>
          <a:xfrm>
            <a:off x="4999047" y="1299635"/>
            <a:ext cx="1492369" cy="1622609"/>
            <a:chOff x="8356600" y="1190680"/>
            <a:chExt cx="1966382" cy="2137989"/>
          </a:xfrm>
        </p:grpSpPr>
        <p:sp>
          <p:nvSpPr>
            <p:cNvPr id="82" name="Oval 81">
              <a:extLst>
                <a:ext uri="{FF2B5EF4-FFF2-40B4-BE49-F238E27FC236}">
                  <a16:creationId xmlns:a16="http://schemas.microsoft.com/office/drawing/2014/main" id="{B6B25AE4-C01E-43C4-BBAC-C15527EA8DC9}"/>
                </a:ext>
              </a:extLst>
            </p:cNvPr>
            <p:cNvSpPr/>
            <p:nvPr/>
          </p:nvSpPr>
          <p:spPr>
            <a:xfrm>
              <a:off x="8365067" y="16829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EF373EB1-3F01-48B0-8252-7348DB4678DF}"/>
                </a:ext>
              </a:extLst>
            </p:cNvPr>
            <p:cNvSpPr/>
            <p:nvPr/>
          </p:nvSpPr>
          <p:spPr>
            <a:xfrm>
              <a:off x="8356600" y="25973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1CEE5484-C2DB-4E9E-9E5B-E9DA87310D9D}"/>
                </a:ext>
              </a:extLst>
            </p:cNvPr>
            <p:cNvSpPr/>
            <p:nvPr/>
          </p:nvSpPr>
          <p:spPr>
            <a:xfrm>
              <a:off x="9408582" y="1797289"/>
              <a:ext cx="914400" cy="9144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08F24D75-DBBA-4AA8-BFF9-2D7E144DDE49}"/>
                </a:ext>
              </a:extLst>
            </p:cNvPr>
            <p:cNvSpPr/>
            <p:nvPr/>
          </p:nvSpPr>
          <p:spPr>
            <a:xfrm>
              <a:off x="9728620" y="2423344"/>
              <a:ext cx="274320" cy="8913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F44B0AC-4C38-4E7A-9508-A79EA8EDA28C}"/>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8AEC109C-3C9D-4606-B9AB-B841284E6DC9}"/>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0BE30A7E-90C0-457E-ADFA-64CAAC3E0DB9}"/>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A2C7BA6D-C7AC-4C01-AFF5-DF1F926A105D}"/>
                </a:ext>
              </a:extLst>
            </p:cNvPr>
            <p:cNvSpPr/>
            <p:nvPr/>
          </p:nvSpPr>
          <p:spPr>
            <a:xfrm rot="1341925">
              <a:off x="8650050" y="1764811"/>
              <a:ext cx="63500" cy="876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5" name="Oval 104">
            <a:extLst>
              <a:ext uri="{FF2B5EF4-FFF2-40B4-BE49-F238E27FC236}">
                <a16:creationId xmlns:a16="http://schemas.microsoft.com/office/drawing/2014/main" id="{0F8C2719-BE73-4344-8955-41A1E64A5469}"/>
              </a:ext>
            </a:extLst>
          </p:cNvPr>
          <p:cNvSpPr/>
          <p:nvPr/>
        </p:nvSpPr>
        <p:spPr>
          <a:xfrm>
            <a:off x="7978775" y="375126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0" name="Group 119">
            <a:extLst>
              <a:ext uri="{FF2B5EF4-FFF2-40B4-BE49-F238E27FC236}">
                <a16:creationId xmlns:a16="http://schemas.microsoft.com/office/drawing/2014/main" id="{5D4F9169-B954-424F-BD72-D53071AE2505}"/>
              </a:ext>
            </a:extLst>
          </p:cNvPr>
          <p:cNvGrpSpPr/>
          <p:nvPr/>
        </p:nvGrpSpPr>
        <p:grpSpPr>
          <a:xfrm>
            <a:off x="6328621" y="3452254"/>
            <a:ext cx="1371600" cy="1371600"/>
            <a:chOff x="6328621" y="3452254"/>
            <a:chExt cx="1371600" cy="1371600"/>
          </a:xfrm>
        </p:grpSpPr>
        <p:sp>
          <p:nvSpPr>
            <p:cNvPr id="92" name="Oval 91">
              <a:extLst>
                <a:ext uri="{FF2B5EF4-FFF2-40B4-BE49-F238E27FC236}">
                  <a16:creationId xmlns:a16="http://schemas.microsoft.com/office/drawing/2014/main" id="{0935434C-223F-4164-9A0E-D5155AAB9C89}"/>
                </a:ext>
              </a:extLst>
            </p:cNvPr>
            <p:cNvSpPr>
              <a:spLocks noChangeAspect="1"/>
            </p:cNvSpPr>
            <p:nvPr/>
          </p:nvSpPr>
          <p:spPr>
            <a:xfrm>
              <a:off x="6328621" y="3452254"/>
              <a:ext cx="1371600" cy="13716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1AE2C046-2DB2-458F-AEE4-1E389DA57604}"/>
                </a:ext>
              </a:extLst>
            </p:cNvPr>
            <p:cNvSpPr>
              <a:spLocks noChangeAspect="1"/>
            </p:cNvSpPr>
            <p:nvPr/>
          </p:nvSpPr>
          <p:spPr>
            <a:xfrm>
              <a:off x="6500071" y="3623704"/>
              <a:ext cx="1028700" cy="10287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983C13B8-72F4-474B-AEA1-835740A81481}"/>
                </a:ext>
              </a:extLst>
            </p:cNvPr>
            <p:cNvSpPr>
              <a:spLocks noChangeAspect="1"/>
            </p:cNvSpPr>
            <p:nvPr/>
          </p:nvSpPr>
          <p:spPr>
            <a:xfrm>
              <a:off x="6671521" y="3795154"/>
              <a:ext cx="685800" cy="6858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DABD9685-7440-47FA-BDE3-014A1D7640FA}"/>
                </a:ext>
              </a:extLst>
            </p:cNvPr>
            <p:cNvSpPr>
              <a:spLocks noChangeAspect="1"/>
            </p:cNvSpPr>
            <p:nvPr/>
          </p:nvSpPr>
          <p:spPr>
            <a:xfrm>
              <a:off x="6842971" y="3966604"/>
              <a:ext cx="342900" cy="3429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0" name="Straight Connector 99">
              <a:extLst>
                <a:ext uri="{FF2B5EF4-FFF2-40B4-BE49-F238E27FC236}">
                  <a16:creationId xmlns:a16="http://schemas.microsoft.com/office/drawing/2014/main" id="{AC95FF6A-F90F-4127-813F-42BBC29E692E}"/>
                </a:ext>
              </a:extLst>
            </p:cNvPr>
            <p:cNvCxnSpPr>
              <a:cxnSpLocks/>
              <a:stCxn id="102" idx="3"/>
              <a:endCxn id="92" idx="7"/>
            </p:cNvCxnSpPr>
            <p:nvPr/>
          </p:nvCxnSpPr>
          <p:spPr>
            <a:xfrm flipV="1">
              <a:off x="7001778" y="3653120"/>
              <a:ext cx="497577" cy="50109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02" name="Oval 101">
              <a:extLst>
                <a:ext uri="{FF2B5EF4-FFF2-40B4-BE49-F238E27FC236}">
                  <a16:creationId xmlns:a16="http://schemas.microsoft.com/office/drawing/2014/main" id="{D64D168C-3A44-4781-B51E-C4A1F5CAF507}"/>
                </a:ext>
              </a:extLst>
            </p:cNvPr>
            <p:cNvSpPr/>
            <p:nvPr/>
          </p:nvSpPr>
          <p:spPr>
            <a:xfrm>
              <a:off x="6995083" y="41151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E691DE64-49AC-4B9B-AFB1-03F09774622D}"/>
                </a:ext>
              </a:extLst>
            </p:cNvPr>
            <p:cNvSpPr/>
            <p:nvPr/>
          </p:nvSpPr>
          <p:spPr>
            <a:xfrm>
              <a:off x="7040802" y="367841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4C321692-DC2D-4A44-B8D5-EF2748581051}"/>
                </a:ext>
              </a:extLst>
            </p:cNvPr>
            <p:cNvSpPr/>
            <p:nvPr/>
          </p:nvSpPr>
          <p:spPr>
            <a:xfrm>
              <a:off x="6784609" y="394374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84948C29-2E77-44B4-9D97-670891538971}"/>
                </a:ext>
              </a:extLst>
            </p:cNvPr>
            <p:cNvSpPr/>
            <p:nvPr/>
          </p:nvSpPr>
          <p:spPr>
            <a:xfrm>
              <a:off x="6524625" y="370554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4E277182-BEB7-444D-A90B-B6CBB19C6C7A}"/>
                </a:ext>
              </a:extLst>
            </p:cNvPr>
            <p:cNvSpPr/>
            <p:nvPr/>
          </p:nvSpPr>
          <p:spPr>
            <a:xfrm>
              <a:off x="7227706" y="445517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55A3815D-EEA6-41B1-B1B8-3F2C495400A8}"/>
                </a:ext>
              </a:extLst>
            </p:cNvPr>
            <p:cNvSpPr/>
            <p:nvPr/>
          </p:nvSpPr>
          <p:spPr>
            <a:xfrm>
              <a:off x="7405478" y="406534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id="{45766CF8-3535-4847-BC14-5FE85E357C67}"/>
                </a:ext>
              </a:extLst>
            </p:cNvPr>
            <p:cNvSpPr/>
            <p:nvPr/>
          </p:nvSpPr>
          <p:spPr>
            <a:xfrm>
              <a:off x="6671521" y="461957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9001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45A4-759D-4AC2-9663-0A7C41036E62}"/>
              </a:ext>
            </a:extLst>
          </p:cNvPr>
          <p:cNvSpPr>
            <a:spLocks noGrp="1"/>
          </p:cNvSpPr>
          <p:nvPr>
            <p:ph type="title"/>
          </p:nvPr>
        </p:nvSpPr>
        <p:spPr/>
        <p:txBody>
          <a:bodyPr/>
          <a:lstStyle/>
          <a:p>
            <a:pPr algn="ctr"/>
            <a:r>
              <a:rPr lang="en-US"/>
              <a:t>Customer Needs</a:t>
            </a:r>
          </a:p>
        </p:txBody>
      </p:sp>
      <p:sp>
        <p:nvSpPr>
          <p:cNvPr id="4" name="Content Placeholder 3">
            <a:extLst>
              <a:ext uri="{FF2B5EF4-FFF2-40B4-BE49-F238E27FC236}">
                <a16:creationId xmlns:a16="http://schemas.microsoft.com/office/drawing/2014/main" id="{8C377FF0-96E4-4B83-8ECC-6DC17FA188F5}"/>
              </a:ext>
            </a:extLst>
          </p:cNvPr>
          <p:cNvSpPr>
            <a:spLocks noGrp="1"/>
          </p:cNvSpPr>
          <p:nvPr>
            <p:ph sz="quarter" idx="11"/>
          </p:nvPr>
        </p:nvSpPr>
        <p:spPr/>
        <p:txBody>
          <a:bodyPr/>
          <a:lstStyle/>
          <a:p>
            <a:r>
              <a:rPr lang="en-US"/>
              <a:t>Nicholas Samuda</a:t>
            </a:r>
          </a:p>
        </p:txBody>
      </p:sp>
      <p:graphicFrame>
        <p:nvGraphicFramePr>
          <p:cNvPr id="8" name="Content Placeholder 6">
            <a:extLst>
              <a:ext uri="{FF2B5EF4-FFF2-40B4-BE49-F238E27FC236}">
                <a16:creationId xmlns:a16="http://schemas.microsoft.com/office/drawing/2014/main" id="{714AD09C-3A03-49D1-BA20-66A0F5DE91CA}"/>
              </a:ext>
            </a:extLst>
          </p:cNvPr>
          <p:cNvGraphicFramePr>
            <a:graphicFrameLocks/>
          </p:cNvGraphicFramePr>
          <p:nvPr/>
        </p:nvGraphicFramePr>
        <p:xfrm>
          <a:off x="924426" y="1571250"/>
          <a:ext cx="10343147" cy="371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C33A353-3DC5-4436-98FF-804AF9D222BD}"/>
              </a:ext>
            </a:extLst>
          </p:cNvPr>
          <p:cNvSpPr>
            <a:spLocks noGrp="1"/>
          </p:cNvSpPr>
          <p:nvPr>
            <p:ph type="sldNum" sz="quarter" idx="4"/>
          </p:nvPr>
        </p:nvSpPr>
        <p:spPr/>
        <p:txBody>
          <a:bodyPr/>
          <a:lstStyle/>
          <a:p>
            <a:fld id="{1504101C-439A-4B4A-8615-B63CB065D830}" type="slidenum">
              <a:rPr lang="en-US" smtClean="0"/>
              <a:t>5</a:t>
            </a:fld>
            <a:endParaRPr lang="en-US"/>
          </a:p>
        </p:txBody>
      </p:sp>
      <p:pic>
        <p:nvPicPr>
          <p:cNvPr id="6" name="Graphic 5" descr="Rocket outline">
            <a:extLst>
              <a:ext uri="{FF2B5EF4-FFF2-40B4-BE49-F238E27FC236}">
                <a16:creationId xmlns:a16="http://schemas.microsoft.com/office/drawing/2014/main" id="{0D0AE99B-EE8F-4B7B-AE92-F4C1A68529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86399" y="1800185"/>
            <a:ext cx="1234440" cy="1234440"/>
          </a:xfrm>
          <a:prstGeom prst="rect">
            <a:avLst/>
          </a:prstGeom>
        </p:spPr>
      </p:pic>
    </p:spTree>
    <p:extLst>
      <p:ext uri="{BB962C8B-B14F-4D97-AF65-F5344CB8AC3E}">
        <p14:creationId xmlns:p14="http://schemas.microsoft.com/office/powerpoint/2010/main" val="9305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FAD3-3D79-40F8-B101-F243A3AB1C5C}"/>
              </a:ext>
            </a:extLst>
          </p:cNvPr>
          <p:cNvSpPr>
            <a:spLocks noGrp="1"/>
          </p:cNvSpPr>
          <p:nvPr>
            <p:ph type="title"/>
          </p:nvPr>
        </p:nvSpPr>
        <p:spPr/>
        <p:txBody>
          <a:bodyPr/>
          <a:lstStyle/>
          <a:p>
            <a:pPr algn="ctr"/>
            <a:r>
              <a:rPr lang="en-US"/>
              <a:t>Functional Decomposition</a:t>
            </a:r>
          </a:p>
        </p:txBody>
      </p:sp>
      <p:sp>
        <p:nvSpPr>
          <p:cNvPr id="4" name="Content Placeholder 3">
            <a:extLst>
              <a:ext uri="{FF2B5EF4-FFF2-40B4-BE49-F238E27FC236}">
                <a16:creationId xmlns:a16="http://schemas.microsoft.com/office/drawing/2014/main" id="{F3EA2404-07E6-4943-95A4-2694CFBE5EC6}"/>
              </a:ext>
            </a:extLst>
          </p:cNvPr>
          <p:cNvSpPr>
            <a:spLocks noGrp="1"/>
          </p:cNvSpPr>
          <p:nvPr>
            <p:ph sz="quarter" idx="11"/>
          </p:nvPr>
        </p:nvSpPr>
        <p:spPr/>
        <p:txBody>
          <a:bodyPr/>
          <a:lstStyle/>
          <a:p>
            <a:r>
              <a:rPr lang="en-US"/>
              <a:t>Nicholas Samuda</a:t>
            </a:r>
          </a:p>
        </p:txBody>
      </p:sp>
      <p:sp>
        <p:nvSpPr>
          <p:cNvPr id="6" name="Rectangle: Rounded Corners 5">
            <a:extLst>
              <a:ext uri="{FF2B5EF4-FFF2-40B4-BE49-F238E27FC236}">
                <a16:creationId xmlns:a16="http://schemas.microsoft.com/office/drawing/2014/main" id="{A4C7D5D8-230A-4E6D-8ECC-2040026D2AA1}"/>
              </a:ext>
            </a:extLst>
          </p:cNvPr>
          <p:cNvSpPr/>
          <p:nvPr/>
        </p:nvSpPr>
        <p:spPr>
          <a:xfrm>
            <a:off x="9191748" y="2402656"/>
            <a:ext cx="2162052" cy="2052687"/>
          </a:xfrm>
          <a:prstGeom prst="roundRect">
            <a:avLst/>
          </a:prstGeom>
          <a:gradFill flip="none" rotWithShape="1">
            <a:gsLst>
              <a:gs pos="0">
                <a:schemeClr val="accent5">
                  <a:lumMod val="67000"/>
                  <a:alpha val="75000"/>
                </a:schemeClr>
              </a:gs>
              <a:gs pos="48000">
                <a:schemeClr val="accent5">
                  <a:lumMod val="97000"/>
                  <a:lumOff val="3000"/>
                  <a:alpha val="75000"/>
                </a:schemeClr>
              </a:gs>
              <a:gs pos="100000">
                <a:schemeClr val="accent5">
                  <a:lumMod val="60000"/>
                  <a:lumOff val="40000"/>
                  <a:alpha val="75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2F56E69-3F49-420E-A7C1-FD493B39FCA7}"/>
              </a:ext>
            </a:extLst>
          </p:cNvPr>
          <p:cNvSpPr/>
          <p:nvPr/>
        </p:nvSpPr>
        <p:spPr>
          <a:xfrm>
            <a:off x="6394172" y="2406861"/>
            <a:ext cx="2162052" cy="2052687"/>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2A15B3A-612A-449E-A6E8-25E29150EA64}"/>
              </a:ext>
            </a:extLst>
          </p:cNvPr>
          <p:cNvSpPr/>
          <p:nvPr/>
        </p:nvSpPr>
        <p:spPr>
          <a:xfrm>
            <a:off x="799020" y="2406863"/>
            <a:ext cx="2162052" cy="205268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Power with solid fill">
            <a:extLst>
              <a:ext uri="{FF2B5EF4-FFF2-40B4-BE49-F238E27FC236}">
                <a16:creationId xmlns:a16="http://schemas.microsoft.com/office/drawing/2014/main" id="{215C17F1-F7F3-4B6F-B0A4-A32F9D58CC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017" y="2617179"/>
            <a:ext cx="1632055" cy="1632055"/>
          </a:xfrm>
          <a:prstGeom prst="rect">
            <a:avLst/>
          </a:prstGeom>
        </p:spPr>
      </p:pic>
      <p:sp>
        <p:nvSpPr>
          <p:cNvPr id="17" name="TextBox 16">
            <a:extLst>
              <a:ext uri="{FF2B5EF4-FFF2-40B4-BE49-F238E27FC236}">
                <a16:creationId xmlns:a16="http://schemas.microsoft.com/office/drawing/2014/main" id="{F93FA425-2BA2-4BB6-9C22-4CB767CEBD36}"/>
              </a:ext>
            </a:extLst>
          </p:cNvPr>
          <p:cNvSpPr txBox="1"/>
          <p:nvPr/>
        </p:nvSpPr>
        <p:spPr>
          <a:xfrm>
            <a:off x="1206623" y="4669866"/>
            <a:ext cx="1346844"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POWER</a:t>
            </a:r>
          </a:p>
        </p:txBody>
      </p:sp>
      <p:sp>
        <p:nvSpPr>
          <p:cNvPr id="18" name="TextBox 17">
            <a:extLst>
              <a:ext uri="{FF2B5EF4-FFF2-40B4-BE49-F238E27FC236}">
                <a16:creationId xmlns:a16="http://schemas.microsoft.com/office/drawing/2014/main" id="{CB84E269-A6CE-4799-B45C-A58EB89E2533}"/>
              </a:ext>
            </a:extLst>
          </p:cNvPr>
          <p:cNvSpPr txBox="1"/>
          <p:nvPr/>
        </p:nvSpPr>
        <p:spPr>
          <a:xfrm>
            <a:off x="9230662" y="4669866"/>
            <a:ext cx="2084225"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STRUCTURE</a:t>
            </a:r>
          </a:p>
        </p:txBody>
      </p:sp>
      <p:sp>
        <p:nvSpPr>
          <p:cNvPr id="19" name="TextBox 18">
            <a:extLst>
              <a:ext uri="{FF2B5EF4-FFF2-40B4-BE49-F238E27FC236}">
                <a16:creationId xmlns:a16="http://schemas.microsoft.com/office/drawing/2014/main" id="{099787EB-0C96-4076-AC42-B09DBCD2040E}"/>
              </a:ext>
            </a:extLst>
          </p:cNvPr>
          <p:cNvSpPr txBox="1"/>
          <p:nvPr/>
        </p:nvSpPr>
        <p:spPr>
          <a:xfrm>
            <a:off x="6487782" y="4669865"/>
            <a:ext cx="1974835"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ACTUATION</a:t>
            </a:r>
          </a:p>
        </p:txBody>
      </p:sp>
      <p:sp>
        <p:nvSpPr>
          <p:cNvPr id="20" name="TextBox 19">
            <a:extLst>
              <a:ext uri="{FF2B5EF4-FFF2-40B4-BE49-F238E27FC236}">
                <a16:creationId xmlns:a16="http://schemas.microsoft.com/office/drawing/2014/main" id="{8908D21D-F0D3-41E5-99BE-E8758C07B3A9}"/>
              </a:ext>
            </a:extLst>
          </p:cNvPr>
          <p:cNvSpPr txBox="1"/>
          <p:nvPr/>
        </p:nvSpPr>
        <p:spPr>
          <a:xfrm>
            <a:off x="3892791" y="4669866"/>
            <a:ext cx="1569660"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SENSING</a:t>
            </a:r>
          </a:p>
        </p:txBody>
      </p:sp>
      <p:sp>
        <p:nvSpPr>
          <p:cNvPr id="25" name="Slide Number Placeholder 24">
            <a:extLst>
              <a:ext uri="{FF2B5EF4-FFF2-40B4-BE49-F238E27FC236}">
                <a16:creationId xmlns:a16="http://schemas.microsoft.com/office/drawing/2014/main" id="{AEFCE940-22E8-4101-856B-1AE336778F06}"/>
              </a:ext>
            </a:extLst>
          </p:cNvPr>
          <p:cNvSpPr>
            <a:spLocks noGrp="1"/>
          </p:cNvSpPr>
          <p:nvPr>
            <p:ph type="sldNum" sz="quarter" idx="4"/>
          </p:nvPr>
        </p:nvSpPr>
        <p:spPr/>
        <p:txBody>
          <a:bodyPr/>
          <a:lstStyle/>
          <a:p>
            <a:fld id="{1504101C-439A-4B4A-8615-B63CB065D830}" type="slidenum">
              <a:rPr lang="en-US" smtClean="0"/>
              <a:t>6</a:t>
            </a:fld>
            <a:endParaRPr lang="en-US"/>
          </a:p>
        </p:txBody>
      </p:sp>
      <p:sp>
        <p:nvSpPr>
          <p:cNvPr id="12" name="Rectangle: Rounded Corners 11">
            <a:extLst>
              <a:ext uri="{FF2B5EF4-FFF2-40B4-BE49-F238E27FC236}">
                <a16:creationId xmlns:a16="http://schemas.microsoft.com/office/drawing/2014/main" id="{8E9523D9-E05C-4A25-9FC8-A7D763D5CD80}"/>
              </a:ext>
            </a:extLst>
          </p:cNvPr>
          <p:cNvSpPr/>
          <p:nvPr/>
        </p:nvSpPr>
        <p:spPr>
          <a:xfrm>
            <a:off x="3596596" y="2406861"/>
            <a:ext cx="2162052" cy="205268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A5D15BE8-ACAF-430C-949A-14E33436046B}"/>
              </a:ext>
            </a:extLst>
          </p:cNvPr>
          <p:cNvGrpSpPr/>
          <p:nvPr/>
        </p:nvGrpSpPr>
        <p:grpSpPr>
          <a:xfrm>
            <a:off x="6854607" y="2626627"/>
            <a:ext cx="1492369" cy="1622609"/>
            <a:chOff x="8356600" y="1190680"/>
            <a:chExt cx="1966382" cy="2137989"/>
          </a:xfrm>
        </p:grpSpPr>
        <p:sp>
          <p:nvSpPr>
            <p:cNvPr id="60" name="Oval 59">
              <a:extLst>
                <a:ext uri="{FF2B5EF4-FFF2-40B4-BE49-F238E27FC236}">
                  <a16:creationId xmlns:a16="http://schemas.microsoft.com/office/drawing/2014/main" id="{D7B43EFD-56A3-444E-9873-165CEC3131F2}"/>
                </a:ext>
              </a:extLst>
            </p:cNvPr>
            <p:cNvSpPr/>
            <p:nvPr/>
          </p:nvSpPr>
          <p:spPr>
            <a:xfrm>
              <a:off x="8365067" y="16829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9321C9F-BF30-42BA-B80C-17E708405EB7}"/>
                </a:ext>
              </a:extLst>
            </p:cNvPr>
            <p:cNvSpPr/>
            <p:nvPr/>
          </p:nvSpPr>
          <p:spPr>
            <a:xfrm>
              <a:off x="8356600" y="25973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3DEEB92-0E4B-4F0F-9453-51FE6840E04C}"/>
                </a:ext>
              </a:extLst>
            </p:cNvPr>
            <p:cNvSpPr/>
            <p:nvPr/>
          </p:nvSpPr>
          <p:spPr>
            <a:xfrm>
              <a:off x="9408582" y="1797289"/>
              <a:ext cx="914400" cy="9144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365E07B-3181-4203-8092-B63B53602AD3}"/>
                </a:ext>
              </a:extLst>
            </p:cNvPr>
            <p:cNvSpPr/>
            <p:nvPr/>
          </p:nvSpPr>
          <p:spPr>
            <a:xfrm>
              <a:off x="9728620" y="2423344"/>
              <a:ext cx="274320" cy="89139"/>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350C89B6-F7AC-4EF2-92FD-AE613934FB0C}"/>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A2FB48CB-8F58-448B-A78B-6DDF02BCD9C6}"/>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1BCF91EE-4BBB-4025-A4C6-1C17800BF8E0}"/>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ectangle 66">
              <a:extLst>
                <a:ext uri="{FF2B5EF4-FFF2-40B4-BE49-F238E27FC236}">
                  <a16:creationId xmlns:a16="http://schemas.microsoft.com/office/drawing/2014/main" id="{5DAE6199-7651-4015-A147-2D7326C2F0F8}"/>
                </a:ext>
              </a:extLst>
            </p:cNvPr>
            <p:cNvSpPr/>
            <p:nvPr/>
          </p:nvSpPr>
          <p:spPr>
            <a:xfrm rot="1341925">
              <a:off x="8650050" y="1764811"/>
              <a:ext cx="63500" cy="876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604A9EEE-865B-4321-9214-5D975F7AE59B}"/>
              </a:ext>
            </a:extLst>
          </p:cNvPr>
          <p:cNvGrpSpPr/>
          <p:nvPr/>
        </p:nvGrpSpPr>
        <p:grpSpPr>
          <a:xfrm>
            <a:off x="3991821" y="2747404"/>
            <a:ext cx="1371600" cy="1371600"/>
            <a:chOff x="6328621" y="3452254"/>
            <a:chExt cx="1371600" cy="1371600"/>
          </a:xfrm>
        </p:grpSpPr>
        <p:sp>
          <p:nvSpPr>
            <p:cNvPr id="70" name="Oval 69">
              <a:extLst>
                <a:ext uri="{FF2B5EF4-FFF2-40B4-BE49-F238E27FC236}">
                  <a16:creationId xmlns:a16="http://schemas.microsoft.com/office/drawing/2014/main" id="{BC3E2077-DECB-4357-9EAB-469FEE1D64A0}"/>
                </a:ext>
              </a:extLst>
            </p:cNvPr>
            <p:cNvSpPr>
              <a:spLocks noChangeAspect="1"/>
            </p:cNvSpPr>
            <p:nvPr/>
          </p:nvSpPr>
          <p:spPr>
            <a:xfrm>
              <a:off x="6328621" y="3452254"/>
              <a:ext cx="1371600" cy="13716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Oval 70">
              <a:extLst>
                <a:ext uri="{FF2B5EF4-FFF2-40B4-BE49-F238E27FC236}">
                  <a16:creationId xmlns:a16="http://schemas.microsoft.com/office/drawing/2014/main" id="{06161DF7-B582-4243-8526-79174C586AD5}"/>
                </a:ext>
              </a:extLst>
            </p:cNvPr>
            <p:cNvSpPr>
              <a:spLocks noChangeAspect="1"/>
            </p:cNvSpPr>
            <p:nvPr/>
          </p:nvSpPr>
          <p:spPr>
            <a:xfrm>
              <a:off x="6500071" y="3623704"/>
              <a:ext cx="1028700" cy="10287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Oval 71">
              <a:extLst>
                <a:ext uri="{FF2B5EF4-FFF2-40B4-BE49-F238E27FC236}">
                  <a16:creationId xmlns:a16="http://schemas.microsoft.com/office/drawing/2014/main" id="{3B8FBE92-2D90-4D5D-98A5-2DE2CB8F25F3}"/>
                </a:ext>
              </a:extLst>
            </p:cNvPr>
            <p:cNvSpPr>
              <a:spLocks noChangeAspect="1"/>
            </p:cNvSpPr>
            <p:nvPr/>
          </p:nvSpPr>
          <p:spPr>
            <a:xfrm>
              <a:off x="6671521" y="3795154"/>
              <a:ext cx="685800" cy="6858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Oval 72">
              <a:extLst>
                <a:ext uri="{FF2B5EF4-FFF2-40B4-BE49-F238E27FC236}">
                  <a16:creationId xmlns:a16="http://schemas.microsoft.com/office/drawing/2014/main" id="{EF9768D2-B92C-4AB8-90A5-17816F50EFF1}"/>
                </a:ext>
              </a:extLst>
            </p:cNvPr>
            <p:cNvSpPr>
              <a:spLocks noChangeAspect="1"/>
            </p:cNvSpPr>
            <p:nvPr/>
          </p:nvSpPr>
          <p:spPr>
            <a:xfrm>
              <a:off x="6842971" y="3966604"/>
              <a:ext cx="342900" cy="3429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74" name="Straight Connector 73">
              <a:extLst>
                <a:ext uri="{FF2B5EF4-FFF2-40B4-BE49-F238E27FC236}">
                  <a16:creationId xmlns:a16="http://schemas.microsoft.com/office/drawing/2014/main" id="{56A4A0CB-AD53-4277-9464-7C1CDB6F7EA2}"/>
                </a:ext>
              </a:extLst>
            </p:cNvPr>
            <p:cNvCxnSpPr>
              <a:cxnSpLocks/>
              <a:stCxn id="75" idx="3"/>
              <a:endCxn id="70" idx="7"/>
            </p:cNvCxnSpPr>
            <p:nvPr/>
          </p:nvCxnSpPr>
          <p:spPr>
            <a:xfrm flipV="1">
              <a:off x="7001778" y="3653120"/>
              <a:ext cx="497577" cy="50109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5" name="Oval 74">
              <a:extLst>
                <a:ext uri="{FF2B5EF4-FFF2-40B4-BE49-F238E27FC236}">
                  <a16:creationId xmlns:a16="http://schemas.microsoft.com/office/drawing/2014/main" id="{C6B38D5C-4BFB-4BEA-91C4-2B10BA8675BD}"/>
                </a:ext>
              </a:extLst>
            </p:cNvPr>
            <p:cNvSpPr/>
            <p:nvPr/>
          </p:nvSpPr>
          <p:spPr>
            <a:xfrm>
              <a:off x="6995083" y="41151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8FCD469-0044-40ED-8E27-43C41B608C6E}"/>
                </a:ext>
              </a:extLst>
            </p:cNvPr>
            <p:cNvSpPr/>
            <p:nvPr/>
          </p:nvSpPr>
          <p:spPr>
            <a:xfrm>
              <a:off x="7040802" y="367841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8508BF2-8FFE-4F39-AC13-71D42353E9B5}"/>
                </a:ext>
              </a:extLst>
            </p:cNvPr>
            <p:cNvSpPr/>
            <p:nvPr/>
          </p:nvSpPr>
          <p:spPr>
            <a:xfrm>
              <a:off x="6784609" y="394374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AA43B09-71AF-4F0C-8A7B-B235FD6EAF78}"/>
                </a:ext>
              </a:extLst>
            </p:cNvPr>
            <p:cNvSpPr/>
            <p:nvPr/>
          </p:nvSpPr>
          <p:spPr>
            <a:xfrm>
              <a:off x="6524625" y="370554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1371C2D-DDF0-4E96-BCB9-29022C370628}"/>
                </a:ext>
              </a:extLst>
            </p:cNvPr>
            <p:cNvSpPr/>
            <p:nvPr/>
          </p:nvSpPr>
          <p:spPr>
            <a:xfrm>
              <a:off x="7227706" y="445517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AE95A757-EEEE-448A-A041-679469E8457A}"/>
                </a:ext>
              </a:extLst>
            </p:cNvPr>
            <p:cNvSpPr/>
            <p:nvPr/>
          </p:nvSpPr>
          <p:spPr>
            <a:xfrm>
              <a:off x="7405478" y="406534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A924553-7424-40D7-9C18-D1C181438511}"/>
                </a:ext>
              </a:extLst>
            </p:cNvPr>
            <p:cNvSpPr/>
            <p:nvPr/>
          </p:nvSpPr>
          <p:spPr>
            <a:xfrm>
              <a:off x="6671521" y="461957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2" name="Graphic 81" descr="Building Brick Wall with solid fill">
            <a:extLst>
              <a:ext uri="{FF2B5EF4-FFF2-40B4-BE49-F238E27FC236}">
                <a16:creationId xmlns:a16="http://schemas.microsoft.com/office/drawing/2014/main" id="{0CAF8B94-70DE-4702-98B4-B65C7A639B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78725" y="2295818"/>
            <a:ext cx="2175075" cy="2175075"/>
          </a:xfrm>
          <a:prstGeom prst="rect">
            <a:avLst/>
          </a:prstGeom>
        </p:spPr>
      </p:pic>
    </p:spTree>
    <p:extLst>
      <p:ext uri="{BB962C8B-B14F-4D97-AF65-F5344CB8AC3E}">
        <p14:creationId xmlns:p14="http://schemas.microsoft.com/office/powerpoint/2010/main" val="75883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3419-7878-4E6B-9F00-7E8BE89084EB}"/>
              </a:ext>
            </a:extLst>
          </p:cNvPr>
          <p:cNvSpPr>
            <a:spLocks noGrp="1"/>
          </p:cNvSpPr>
          <p:nvPr>
            <p:ph type="title"/>
          </p:nvPr>
        </p:nvSpPr>
        <p:spPr>
          <a:xfrm>
            <a:off x="838200" y="244721"/>
            <a:ext cx="10515600" cy="1325563"/>
          </a:xfrm>
        </p:spPr>
        <p:txBody>
          <a:bodyPr/>
          <a:lstStyle/>
          <a:p>
            <a:pPr algn="ctr"/>
            <a:r>
              <a:rPr lang="en-US"/>
              <a:t>Critical Targets and Metrics</a:t>
            </a:r>
          </a:p>
        </p:txBody>
      </p:sp>
      <p:sp>
        <p:nvSpPr>
          <p:cNvPr id="5" name="Rectangle: Rounded Corners 4">
            <a:extLst>
              <a:ext uri="{FF2B5EF4-FFF2-40B4-BE49-F238E27FC236}">
                <a16:creationId xmlns:a16="http://schemas.microsoft.com/office/drawing/2014/main" id="{A1AB0C92-5F4D-4D3C-A283-58166202A84F}"/>
              </a:ext>
            </a:extLst>
          </p:cNvPr>
          <p:cNvSpPr/>
          <p:nvPr/>
        </p:nvSpPr>
        <p:spPr>
          <a:xfrm>
            <a:off x="2324042" y="1464469"/>
            <a:ext cx="1725105" cy="942681"/>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SENSING</a:t>
            </a:r>
          </a:p>
        </p:txBody>
      </p:sp>
      <p:sp>
        <p:nvSpPr>
          <p:cNvPr id="9" name="Rectangle: Rounded Corners 8">
            <a:extLst>
              <a:ext uri="{FF2B5EF4-FFF2-40B4-BE49-F238E27FC236}">
                <a16:creationId xmlns:a16="http://schemas.microsoft.com/office/drawing/2014/main" id="{BD4C99AD-366F-490C-924F-44CBDFFD4295}"/>
              </a:ext>
            </a:extLst>
          </p:cNvPr>
          <p:cNvSpPr/>
          <p:nvPr/>
        </p:nvSpPr>
        <p:spPr>
          <a:xfrm>
            <a:off x="2417217" y="2592511"/>
            <a:ext cx="1538751" cy="675397"/>
          </a:xfrm>
          <a:prstGeom prst="roundRect">
            <a:avLst/>
          </a:prstGeom>
          <a:gradFill flip="none" rotWithShape="1">
            <a:gsLst>
              <a:gs pos="0">
                <a:schemeClr val="accent4">
                  <a:lumMod val="67000"/>
                  <a:alpha val="80000"/>
                </a:schemeClr>
              </a:gs>
              <a:gs pos="48000">
                <a:schemeClr val="accent4">
                  <a:lumMod val="97000"/>
                  <a:lumOff val="3000"/>
                  <a:alpha val="80000"/>
                </a:schemeClr>
              </a:gs>
              <a:gs pos="100000">
                <a:schemeClr val="accent4">
                  <a:lumMod val="60000"/>
                  <a:lumOff val="40000"/>
                  <a:alpha val="8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Helvetica" panose="020B0604020202020204" pitchFamily="34" charset="0"/>
                <a:cs typeface="Helvetica" panose="020B0604020202020204" pitchFamily="34" charset="0"/>
              </a:rPr>
              <a:t>Interprets Sensor Data</a:t>
            </a:r>
          </a:p>
        </p:txBody>
      </p:sp>
      <p:sp>
        <p:nvSpPr>
          <p:cNvPr id="10" name="Rectangle: Rounded Corners 9">
            <a:extLst>
              <a:ext uri="{FF2B5EF4-FFF2-40B4-BE49-F238E27FC236}">
                <a16:creationId xmlns:a16="http://schemas.microsoft.com/office/drawing/2014/main" id="{2AD8CCAD-AD73-417C-8576-5812A0458607}"/>
              </a:ext>
            </a:extLst>
          </p:cNvPr>
          <p:cNvSpPr/>
          <p:nvPr/>
        </p:nvSpPr>
        <p:spPr>
          <a:xfrm>
            <a:off x="2510391" y="3453269"/>
            <a:ext cx="1352401" cy="541047"/>
          </a:xfrm>
          <a:prstGeom prst="roundRect">
            <a:avLst/>
          </a:prstGeom>
          <a:gradFill flip="none" rotWithShape="1">
            <a:gsLst>
              <a:gs pos="0">
                <a:schemeClr val="accent4">
                  <a:lumMod val="67000"/>
                  <a:alpha val="60000"/>
                </a:schemeClr>
              </a:gs>
              <a:gs pos="48000">
                <a:schemeClr val="accent4">
                  <a:lumMod val="97000"/>
                  <a:lumOff val="3000"/>
                  <a:alpha val="60000"/>
                </a:schemeClr>
              </a:gs>
              <a:gs pos="100000">
                <a:schemeClr val="accent4">
                  <a:lumMod val="60000"/>
                  <a:lumOff val="40000"/>
                  <a:alpha val="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Helvetica" panose="020B0604020202020204" pitchFamily="34" charset="0"/>
                <a:cs typeface="Helvetica" panose="020B0604020202020204" pitchFamily="34" charset="0"/>
              </a:rPr>
              <a:t>Target</a:t>
            </a:r>
          </a:p>
          <a:p>
            <a:pPr algn="ctr"/>
            <a:r>
              <a:rPr lang="en-US" sz="1400">
                <a:solidFill>
                  <a:schemeClr val="tx1"/>
                </a:solidFill>
                <a:latin typeface="Helvetica" panose="020B0604020202020204" pitchFamily="34" charset="0"/>
                <a:cs typeface="Helvetica" panose="020B0604020202020204" pitchFamily="34" charset="0"/>
              </a:rPr>
              <a:t>300 </a:t>
            </a:r>
            <a:r>
              <a:rPr lang="en-US" sz="1400" err="1">
                <a:solidFill>
                  <a:schemeClr val="tx1"/>
                </a:solidFill>
                <a:latin typeface="Helvetica" panose="020B0604020202020204" pitchFamily="34" charset="0"/>
                <a:cs typeface="Helvetica" panose="020B0604020202020204" pitchFamily="34" charset="0"/>
              </a:rPr>
              <a:t>ms</a:t>
            </a:r>
            <a:endParaRPr lang="en-US" sz="1400">
              <a:solidFill>
                <a:schemeClr val="tx1"/>
              </a:solidFill>
              <a:latin typeface="Helvetica" panose="020B0604020202020204" pitchFamily="34" charset="0"/>
              <a:cs typeface="Helvetica" panose="020B0604020202020204" pitchFamily="34" charset="0"/>
            </a:endParaRPr>
          </a:p>
        </p:txBody>
      </p:sp>
      <p:sp>
        <p:nvSpPr>
          <p:cNvPr id="12" name="Rectangle: Rounded Corners 11">
            <a:extLst>
              <a:ext uri="{FF2B5EF4-FFF2-40B4-BE49-F238E27FC236}">
                <a16:creationId xmlns:a16="http://schemas.microsoft.com/office/drawing/2014/main" id="{BCBD9A6B-01DA-413D-956B-51DDAC961019}"/>
              </a:ext>
            </a:extLst>
          </p:cNvPr>
          <p:cNvSpPr/>
          <p:nvPr/>
        </p:nvSpPr>
        <p:spPr>
          <a:xfrm>
            <a:off x="5101471" y="1468734"/>
            <a:ext cx="1725105" cy="942681"/>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Helvetica" panose="020B0604020202020204" pitchFamily="34" charset="0"/>
                <a:cs typeface="Helvetica" panose="020B0604020202020204" pitchFamily="34" charset="0"/>
              </a:rPr>
              <a:t>ACTUATION</a:t>
            </a:r>
          </a:p>
        </p:txBody>
      </p:sp>
      <p:sp>
        <p:nvSpPr>
          <p:cNvPr id="13" name="Rectangle: Rounded Corners 12">
            <a:extLst>
              <a:ext uri="{FF2B5EF4-FFF2-40B4-BE49-F238E27FC236}">
                <a16:creationId xmlns:a16="http://schemas.microsoft.com/office/drawing/2014/main" id="{1CCB154F-F9BC-41F1-BC2E-9DA22015FE08}"/>
              </a:ext>
            </a:extLst>
          </p:cNvPr>
          <p:cNvSpPr/>
          <p:nvPr/>
        </p:nvSpPr>
        <p:spPr>
          <a:xfrm>
            <a:off x="5194647" y="2529180"/>
            <a:ext cx="1538751" cy="675397"/>
          </a:xfrm>
          <a:prstGeom prst="roundRect">
            <a:avLst/>
          </a:prstGeom>
          <a:gradFill flip="none" rotWithShape="1">
            <a:gsLst>
              <a:gs pos="0">
                <a:schemeClr val="accent3">
                  <a:lumMod val="67000"/>
                  <a:alpha val="80000"/>
                </a:schemeClr>
              </a:gs>
              <a:gs pos="48000">
                <a:schemeClr val="accent3">
                  <a:lumMod val="97000"/>
                  <a:lumOff val="3000"/>
                  <a:alpha val="80000"/>
                </a:schemeClr>
              </a:gs>
              <a:gs pos="100000">
                <a:schemeClr val="accent3">
                  <a:lumMod val="60000"/>
                  <a:lumOff val="40000"/>
                  <a:alpha val="8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Helvetica" panose="020B0604020202020204" pitchFamily="34" charset="0"/>
                <a:cs typeface="Helvetica" panose="020B0604020202020204" pitchFamily="34" charset="0"/>
              </a:rPr>
              <a:t>Control Pitch,</a:t>
            </a:r>
          </a:p>
          <a:p>
            <a:pPr algn="ctr"/>
            <a:r>
              <a:rPr lang="en-US" sz="1600">
                <a:solidFill>
                  <a:schemeClr val="tx1"/>
                </a:solidFill>
                <a:latin typeface="Helvetica" panose="020B0604020202020204" pitchFamily="34" charset="0"/>
                <a:cs typeface="Helvetica" panose="020B0604020202020204" pitchFamily="34" charset="0"/>
              </a:rPr>
              <a:t>Roll, and Yaw</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2186DA2A-2C1B-407E-8F3C-ECE7938B9613}"/>
                  </a:ext>
                </a:extLst>
              </p:cNvPr>
              <p:cNvSpPr/>
              <p:nvPr/>
            </p:nvSpPr>
            <p:spPr>
              <a:xfrm>
                <a:off x="5325532" y="3382900"/>
                <a:ext cx="1352401" cy="541048"/>
              </a:xfrm>
              <a:prstGeom prst="roundRect">
                <a:avLst/>
              </a:prstGeom>
              <a:gradFill flip="none" rotWithShape="1">
                <a:gsLst>
                  <a:gs pos="0">
                    <a:schemeClr val="accent3">
                      <a:lumMod val="67000"/>
                      <a:alpha val="60000"/>
                    </a:schemeClr>
                  </a:gs>
                  <a:gs pos="48000">
                    <a:schemeClr val="accent3">
                      <a:lumMod val="97000"/>
                      <a:lumOff val="3000"/>
                      <a:alpha val="60000"/>
                    </a:schemeClr>
                  </a:gs>
                  <a:gs pos="100000">
                    <a:schemeClr val="accent3">
                      <a:lumMod val="60000"/>
                      <a:lumOff val="40000"/>
                      <a:alpha val="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Pitch Target</a:t>
                </a:r>
              </a:p>
              <a:p>
                <a:pPr algn="ctr"/>
                <a:r>
                  <a:rPr lang="en-US" sz="1400">
                    <a:solidFill>
                      <a:schemeClr val="tx1"/>
                    </a:solidFill>
                    <a:effectLst/>
                    <a:ea typeface="Calibri" panose="020F0502020204030204" pitchFamily="34" charset="0"/>
                    <a:cs typeface="Arial" panose="020B0604020202020204" pitchFamily="34" charset="0"/>
                  </a:rPr>
                  <a:t>CPM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1400">
                    <a:solidFill>
                      <a:schemeClr val="tx1"/>
                    </a:solidFill>
                    <a:effectLst/>
                    <a:ea typeface="Calibri" panose="020F0502020204030204" pitchFamily="34" charset="0"/>
                    <a:cs typeface="Arial" panose="020B0604020202020204" pitchFamily="34" charset="0"/>
                  </a:rPr>
                  <a:t> 3.2</a:t>
                </a:r>
                <a:endParaRPr lang="en-US" sz="1400">
                  <a:solidFill>
                    <a:schemeClr val="tx1"/>
                  </a:solidFill>
                </a:endParaRPr>
              </a:p>
            </p:txBody>
          </p:sp>
        </mc:Choice>
        <mc:Fallback xmlns="">
          <p:sp>
            <p:nvSpPr>
              <p:cNvPr id="14" name="Rectangle: Rounded Corners 13">
                <a:extLst>
                  <a:ext uri="{FF2B5EF4-FFF2-40B4-BE49-F238E27FC236}">
                    <a16:creationId xmlns:a16="http://schemas.microsoft.com/office/drawing/2014/main" id="{2186DA2A-2C1B-407E-8F3C-ECE7938B9613}"/>
                  </a:ext>
                </a:extLst>
              </p:cNvPr>
              <p:cNvSpPr>
                <a:spLocks noRot="1" noChangeAspect="1" noMove="1" noResize="1" noEditPoints="1" noAdjustHandles="1" noChangeArrowheads="1" noChangeShapeType="1" noTextEdit="1"/>
              </p:cNvSpPr>
              <p:nvPr/>
            </p:nvSpPr>
            <p:spPr>
              <a:xfrm>
                <a:off x="5325532" y="3382900"/>
                <a:ext cx="1352401" cy="541048"/>
              </a:xfrm>
              <a:prstGeom prst="roundRect">
                <a:avLst/>
              </a:prstGeom>
              <a:blipFill>
                <a:blip r:embed="rId2"/>
                <a:stretch>
                  <a:fillRect b="-6522"/>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9E4AF6C6-B9D2-4769-942F-2B9C6BCCECE2}"/>
                  </a:ext>
                </a:extLst>
              </p:cNvPr>
              <p:cNvSpPr/>
              <p:nvPr/>
            </p:nvSpPr>
            <p:spPr>
              <a:xfrm>
                <a:off x="5325532" y="4102271"/>
                <a:ext cx="1352401" cy="541048"/>
              </a:xfrm>
              <a:prstGeom prst="roundRect">
                <a:avLst/>
              </a:prstGeom>
              <a:gradFill flip="none" rotWithShape="1">
                <a:gsLst>
                  <a:gs pos="0">
                    <a:schemeClr val="accent3">
                      <a:lumMod val="67000"/>
                      <a:alpha val="60000"/>
                    </a:schemeClr>
                  </a:gs>
                  <a:gs pos="48000">
                    <a:schemeClr val="accent3">
                      <a:lumMod val="97000"/>
                      <a:lumOff val="3000"/>
                      <a:alpha val="60000"/>
                    </a:schemeClr>
                  </a:gs>
                  <a:gs pos="100000">
                    <a:schemeClr val="accent3">
                      <a:lumMod val="60000"/>
                      <a:lumOff val="40000"/>
                      <a:alpha val="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Helvetica" panose="020B0604020202020204" pitchFamily="34" charset="0"/>
                    <a:cs typeface="Helvetica" panose="020B0604020202020204" pitchFamily="34" charset="0"/>
                  </a:rPr>
                  <a:t>Roll Target</a:t>
                </a:r>
              </a:p>
              <a:p>
                <a:pPr algn="ctr"/>
                <a:r>
                  <a:rPr lang="en-US" sz="1400">
                    <a:solidFill>
                      <a:schemeClr val="tx1"/>
                    </a:solidFill>
                    <a:effectLst/>
                    <a:latin typeface="Helvetica" panose="020B0604020202020204" pitchFamily="34" charset="0"/>
                    <a:ea typeface="Calibri" panose="020F0502020204030204" pitchFamily="34" charset="0"/>
                    <a:cs typeface="Helvetica" panose="020B0604020202020204" pitchFamily="34" charset="0"/>
                  </a:rPr>
                  <a:t>CRM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1400">
                    <a:solidFill>
                      <a:schemeClr val="tx1"/>
                    </a:solidFill>
                    <a:effectLst/>
                    <a:latin typeface="Helvetica" panose="020B0604020202020204" pitchFamily="34" charset="0"/>
                    <a:ea typeface="Calibri" panose="020F0502020204030204" pitchFamily="34" charset="0"/>
                    <a:cs typeface="Helvetica" panose="020B0604020202020204" pitchFamily="34" charset="0"/>
                  </a:rPr>
                  <a:t> 0.8</a:t>
                </a:r>
                <a:endParaRPr lang="en-US" sz="1400">
                  <a:solidFill>
                    <a:schemeClr val="tx1"/>
                  </a:solidFill>
                  <a:latin typeface="Helvetica" panose="020B0604020202020204" pitchFamily="34" charset="0"/>
                  <a:cs typeface="Helvetica" panose="020B0604020202020204" pitchFamily="34" charset="0"/>
                </a:endParaRPr>
              </a:p>
            </p:txBody>
          </p:sp>
        </mc:Choice>
        <mc:Fallback xmlns="">
          <p:sp>
            <p:nvSpPr>
              <p:cNvPr id="15" name="Rectangle: Rounded Corners 14">
                <a:extLst>
                  <a:ext uri="{FF2B5EF4-FFF2-40B4-BE49-F238E27FC236}">
                    <a16:creationId xmlns:a16="http://schemas.microsoft.com/office/drawing/2014/main" id="{9E4AF6C6-B9D2-4769-942F-2B9C6BCCECE2}"/>
                  </a:ext>
                </a:extLst>
              </p:cNvPr>
              <p:cNvSpPr>
                <a:spLocks noRot="1" noChangeAspect="1" noMove="1" noResize="1" noEditPoints="1" noAdjustHandles="1" noChangeArrowheads="1" noChangeShapeType="1" noTextEdit="1"/>
              </p:cNvSpPr>
              <p:nvPr/>
            </p:nvSpPr>
            <p:spPr>
              <a:xfrm>
                <a:off x="5325532" y="4102271"/>
                <a:ext cx="1352401" cy="541048"/>
              </a:xfrm>
              <a:prstGeom prst="roundRect">
                <a:avLst/>
              </a:prstGeom>
              <a:blipFill>
                <a:blip r:embed="rId3"/>
                <a:stretch>
                  <a:fillRect b="-6522"/>
                </a:stretch>
              </a:blipFill>
              <a:ln w="19050">
                <a:solidFill>
                  <a:schemeClr val="tx1"/>
                </a:solidFill>
              </a:ln>
            </p:spPr>
            <p:txBody>
              <a:bodyPr/>
              <a:lstStyle/>
              <a:p>
                <a:r>
                  <a:rPr lang="en-US">
                    <a:noFill/>
                  </a:rPr>
                  <a:t> </a:t>
                </a:r>
              </a:p>
            </p:txBody>
          </p:sp>
        </mc:Fallback>
      </mc:AlternateContent>
      <p:sp>
        <p:nvSpPr>
          <p:cNvPr id="20" name="Rectangle: Rounded Corners 19">
            <a:extLst>
              <a:ext uri="{FF2B5EF4-FFF2-40B4-BE49-F238E27FC236}">
                <a16:creationId xmlns:a16="http://schemas.microsoft.com/office/drawing/2014/main" id="{F0E3C27B-471D-40FE-A413-BD77BF534E2F}"/>
              </a:ext>
            </a:extLst>
          </p:cNvPr>
          <p:cNvSpPr/>
          <p:nvPr/>
        </p:nvSpPr>
        <p:spPr>
          <a:xfrm>
            <a:off x="7972084" y="1462702"/>
            <a:ext cx="1725105" cy="942681"/>
          </a:xfrm>
          <a:prstGeom prst="roundRect">
            <a:avLst/>
          </a:prstGeom>
          <a:gradFill flip="none" rotWithShape="1">
            <a:gsLst>
              <a:gs pos="0">
                <a:schemeClr val="accent5">
                  <a:lumMod val="67000"/>
                  <a:alpha val="75000"/>
                </a:schemeClr>
              </a:gs>
              <a:gs pos="48000">
                <a:schemeClr val="accent5">
                  <a:lumMod val="97000"/>
                  <a:lumOff val="3000"/>
                  <a:alpha val="75000"/>
                </a:schemeClr>
              </a:gs>
              <a:gs pos="100000">
                <a:schemeClr val="accent5">
                  <a:lumMod val="60000"/>
                  <a:lumOff val="40000"/>
                  <a:alpha val="75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Helvetica" panose="020B0604020202020204" pitchFamily="34" charset="0"/>
                <a:cs typeface="Helvetica" panose="020B0604020202020204" pitchFamily="34" charset="0"/>
              </a:rPr>
              <a:t>STRUCTURE</a:t>
            </a:r>
          </a:p>
        </p:txBody>
      </p:sp>
      <p:sp>
        <p:nvSpPr>
          <p:cNvPr id="21" name="Rectangle: Rounded Corners 20">
            <a:extLst>
              <a:ext uri="{FF2B5EF4-FFF2-40B4-BE49-F238E27FC236}">
                <a16:creationId xmlns:a16="http://schemas.microsoft.com/office/drawing/2014/main" id="{C8D3FF49-3895-405A-9F5F-BD080CCBFCE0}"/>
              </a:ext>
            </a:extLst>
          </p:cNvPr>
          <p:cNvSpPr/>
          <p:nvPr/>
        </p:nvSpPr>
        <p:spPr>
          <a:xfrm>
            <a:off x="8065259" y="2590744"/>
            <a:ext cx="1538751" cy="675397"/>
          </a:xfrm>
          <a:prstGeom prst="roundRect">
            <a:avLst/>
          </a:prstGeom>
          <a:gradFill>
            <a:gsLst>
              <a:gs pos="0">
                <a:schemeClr val="accent5">
                  <a:lumMod val="67000"/>
                  <a:alpha val="55000"/>
                </a:schemeClr>
              </a:gs>
              <a:gs pos="48000">
                <a:schemeClr val="accent5">
                  <a:lumMod val="97000"/>
                  <a:lumOff val="3000"/>
                  <a:alpha val="55000"/>
                </a:schemeClr>
              </a:gs>
              <a:gs pos="100000">
                <a:schemeClr val="accent5">
                  <a:lumMod val="60000"/>
                  <a:lumOff val="40000"/>
                  <a:alpha val="55000"/>
                </a:schemeClr>
              </a:gs>
            </a:gsLst>
            <a:lin ang="162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Helvetica" panose="020B0604020202020204" pitchFamily="34" charset="0"/>
                <a:cs typeface="Helvetica" panose="020B0604020202020204" pitchFamily="34" charset="0"/>
              </a:rPr>
              <a:t>Maintains Integrity</a:t>
            </a:r>
          </a:p>
        </p:txBody>
      </p:sp>
      <mc:AlternateContent xmlns:mc="http://schemas.openxmlformats.org/markup-compatibility/2006" xmlns:a14="http://schemas.microsoft.com/office/drawing/2010/main">
        <mc:Choice Requires="a14">
          <p:sp>
            <p:nvSpPr>
              <p:cNvPr id="22" name="Rectangle: Rounded Corners 21">
                <a:extLst>
                  <a:ext uri="{FF2B5EF4-FFF2-40B4-BE49-F238E27FC236}">
                    <a16:creationId xmlns:a16="http://schemas.microsoft.com/office/drawing/2014/main" id="{31E56B1E-306E-4075-98FB-FC5CD3096EB1}"/>
                  </a:ext>
                </a:extLst>
              </p:cNvPr>
              <p:cNvSpPr/>
              <p:nvPr/>
            </p:nvSpPr>
            <p:spPr>
              <a:xfrm>
                <a:off x="7972084" y="3451502"/>
                <a:ext cx="1725105" cy="541047"/>
              </a:xfrm>
              <a:prstGeom prst="roundRect">
                <a:avLst/>
              </a:prstGeom>
              <a:gradFill flip="none" rotWithShape="1">
                <a:gsLst>
                  <a:gs pos="0">
                    <a:schemeClr val="accent5">
                      <a:lumMod val="67000"/>
                      <a:alpha val="35000"/>
                    </a:schemeClr>
                  </a:gs>
                  <a:gs pos="48000">
                    <a:schemeClr val="accent5">
                      <a:lumMod val="97000"/>
                      <a:lumOff val="3000"/>
                      <a:alpha val="35000"/>
                    </a:schemeClr>
                  </a:gs>
                  <a:gs pos="100000">
                    <a:schemeClr val="accent5">
                      <a:lumMod val="60000"/>
                      <a:lumOff val="40000"/>
                      <a:alpha val="35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Helvetica" panose="020B0604020202020204" pitchFamily="34" charset="0"/>
                    <a:cs typeface="Helvetica" panose="020B0604020202020204" pitchFamily="34" charset="0"/>
                  </a:rPr>
                  <a:t>Target</a:t>
                </a: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𝜎</m:t>
                          </m:r>
                        </m:e>
                        <m:sub>
                          <m:r>
                            <a:rPr lang="en-US" sz="1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𝑠</m:t>
                          </m:r>
                        </m:sub>
                      </m:sSub>
                      <m:r>
                        <a:rPr lang="en-US" sz="1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
                        <m:dPr>
                          <m:ctrlPr>
                            <a:rPr lang="en-US" sz="1400" i="1">
                              <a:solidFill>
                                <a:schemeClr val="tx1"/>
                              </a:solidFill>
                              <a:effectLst/>
                              <a:latin typeface="Cambria Math" panose="02040503050406030204" pitchFamily="18" charset="0"/>
                            </a:rPr>
                          </m:ctrlPr>
                        </m:dPr>
                        <m:e>
                          <m:r>
                            <a:rPr lang="en-US" sz="1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9.6 </m:t>
                          </m:r>
                          <m:r>
                            <a:rPr lang="en-US" sz="1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𝑝𝑠𝑖𝑔</m:t>
                          </m:r>
                        </m:e>
                      </m:d>
                    </m:oMath>
                  </m:oMathPara>
                </a14:m>
                <a:endParaRPr lang="en-US" sz="1400">
                  <a:latin typeface="Helvetica" panose="020B0604020202020204" pitchFamily="34" charset="0"/>
                  <a:cs typeface="Helvetica" panose="020B0604020202020204" pitchFamily="34" charset="0"/>
                </a:endParaRPr>
              </a:p>
            </p:txBody>
          </p:sp>
        </mc:Choice>
        <mc:Fallback xmlns="">
          <p:sp>
            <p:nvSpPr>
              <p:cNvPr id="22" name="Rectangle: Rounded Corners 21">
                <a:extLst>
                  <a:ext uri="{FF2B5EF4-FFF2-40B4-BE49-F238E27FC236}">
                    <a16:creationId xmlns:a16="http://schemas.microsoft.com/office/drawing/2014/main" id="{31E56B1E-306E-4075-98FB-FC5CD3096EB1}"/>
                  </a:ext>
                </a:extLst>
              </p:cNvPr>
              <p:cNvSpPr>
                <a:spLocks noRot="1" noChangeAspect="1" noMove="1" noResize="1" noEditPoints="1" noAdjustHandles="1" noChangeArrowheads="1" noChangeShapeType="1" noTextEdit="1"/>
              </p:cNvSpPr>
              <p:nvPr/>
            </p:nvSpPr>
            <p:spPr>
              <a:xfrm>
                <a:off x="7972084" y="3451502"/>
                <a:ext cx="1725105" cy="541047"/>
              </a:xfrm>
              <a:prstGeom prst="roundRect">
                <a:avLst/>
              </a:prstGeom>
              <a:blipFill>
                <a:blip r:embed="rId4"/>
                <a:stretch>
                  <a:fillRect b="-1087"/>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Rounded Corners 23">
                <a:extLst>
                  <a:ext uri="{FF2B5EF4-FFF2-40B4-BE49-F238E27FC236}">
                    <a16:creationId xmlns:a16="http://schemas.microsoft.com/office/drawing/2014/main" id="{0ECDCD9F-A6E8-4D93-8562-7EF4D2652E55}"/>
                  </a:ext>
                </a:extLst>
              </p:cNvPr>
              <p:cNvSpPr/>
              <p:nvPr/>
            </p:nvSpPr>
            <p:spPr>
              <a:xfrm>
                <a:off x="5325531" y="4821642"/>
                <a:ext cx="1352402" cy="541048"/>
              </a:xfrm>
              <a:prstGeom prst="roundRect">
                <a:avLst/>
              </a:prstGeom>
              <a:gradFill flip="none" rotWithShape="1">
                <a:gsLst>
                  <a:gs pos="0">
                    <a:schemeClr val="accent3">
                      <a:lumMod val="67000"/>
                      <a:alpha val="60000"/>
                    </a:schemeClr>
                  </a:gs>
                  <a:gs pos="48000">
                    <a:schemeClr val="accent3">
                      <a:lumMod val="97000"/>
                      <a:lumOff val="3000"/>
                      <a:alpha val="60000"/>
                    </a:schemeClr>
                  </a:gs>
                  <a:gs pos="100000">
                    <a:schemeClr val="accent3">
                      <a:lumMod val="60000"/>
                      <a:lumOff val="40000"/>
                      <a:alpha val="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Helvetica" panose="020B0604020202020204" pitchFamily="34" charset="0"/>
                    <a:cs typeface="Helvetica" panose="020B0604020202020204" pitchFamily="34" charset="0"/>
                  </a:rPr>
                  <a:t>Yaw Target</a:t>
                </a:r>
              </a:p>
              <a:p>
                <a:pPr algn="ctr"/>
                <a:r>
                  <a:rPr lang="en-US" sz="1400">
                    <a:solidFill>
                      <a:schemeClr val="tx1"/>
                    </a:solidFill>
                    <a:effectLst/>
                    <a:latin typeface="Helvetica" panose="020B0604020202020204" pitchFamily="34" charset="0"/>
                    <a:ea typeface="Calibri" panose="020F0502020204030204" pitchFamily="34" charset="0"/>
                    <a:cs typeface="Helvetica" panose="020B0604020202020204" pitchFamily="34" charset="0"/>
                  </a:rPr>
                  <a:t>CYM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1400">
                    <a:solidFill>
                      <a:schemeClr val="tx1"/>
                    </a:solidFill>
                    <a:effectLst/>
                    <a:latin typeface="Helvetica" panose="020B0604020202020204" pitchFamily="34" charset="0"/>
                    <a:ea typeface="Calibri" panose="020F0502020204030204" pitchFamily="34" charset="0"/>
                    <a:cs typeface="Helvetica" panose="020B0604020202020204" pitchFamily="34" charset="0"/>
                  </a:rPr>
                  <a:t> 3.2 </a:t>
                </a:r>
                <a:endParaRPr lang="en-US" sz="1400">
                  <a:solidFill>
                    <a:schemeClr val="tx1"/>
                  </a:solidFill>
                  <a:latin typeface="Helvetica" panose="020B0604020202020204" pitchFamily="34" charset="0"/>
                  <a:cs typeface="Helvetica" panose="020B0604020202020204" pitchFamily="34" charset="0"/>
                </a:endParaRPr>
              </a:p>
            </p:txBody>
          </p:sp>
        </mc:Choice>
        <mc:Fallback xmlns="">
          <p:sp>
            <p:nvSpPr>
              <p:cNvPr id="24" name="Rectangle: Rounded Corners 23">
                <a:extLst>
                  <a:ext uri="{FF2B5EF4-FFF2-40B4-BE49-F238E27FC236}">
                    <a16:creationId xmlns:a16="http://schemas.microsoft.com/office/drawing/2014/main" id="{0ECDCD9F-A6E8-4D93-8562-7EF4D2652E55}"/>
                  </a:ext>
                </a:extLst>
              </p:cNvPr>
              <p:cNvSpPr>
                <a:spLocks noRot="1" noChangeAspect="1" noMove="1" noResize="1" noEditPoints="1" noAdjustHandles="1" noChangeArrowheads="1" noChangeShapeType="1" noTextEdit="1"/>
              </p:cNvSpPr>
              <p:nvPr/>
            </p:nvSpPr>
            <p:spPr>
              <a:xfrm>
                <a:off x="5325531" y="4821642"/>
                <a:ext cx="1352402" cy="541048"/>
              </a:xfrm>
              <a:prstGeom prst="roundRect">
                <a:avLst/>
              </a:prstGeom>
              <a:blipFill>
                <a:blip r:embed="rId5"/>
                <a:stretch>
                  <a:fillRect b="-6522"/>
                </a:stretch>
              </a:blipFill>
              <a:ln w="19050">
                <a:solidFill>
                  <a:schemeClr val="tx1"/>
                </a:solidFill>
              </a:ln>
            </p:spPr>
            <p:txBody>
              <a:bodyPr/>
              <a:lstStyle/>
              <a:p>
                <a:r>
                  <a:rPr lang="en-US">
                    <a:noFill/>
                  </a:rPr>
                  <a:t> </a:t>
                </a:r>
              </a:p>
            </p:txBody>
          </p:sp>
        </mc:Fallback>
      </mc:AlternateContent>
      <p:sp>
        <p:nvSpPr>
          <p:cNvPr id="32" name="Content Placeholder 31">
            <a:extLst>
              <a:ext uri="{FF2B5EF4-FFF2-40B4-BE49-F238E27FC236}">
                <a16:creationId xmlns:a16="http://schemas.microsoft.com/office/drawing/2014/main" id="{648E0B59-6D23-4B08-95D7-26AC64B04984}"/>
              </a:ext>
            </a:extLst>
          </p:cNvPr>
          <p:cNvSpPr>
            <a:spLocks noGrp="1"/>
          </p:cNvSpPr>
          <p:nvPr>
            <p:ph sz="quarter" idx="11"/>
          </p:nvPr>
        </p:nvSpPr>
        <p:spPr/>
        <p:txBody>
          <a:bodyPr/>
          <a:lstStyle/>
          <a:p>
            <a:r>
              <a:rPr lang="en-US"/>
              <a:t>Nicholas Samuda</a:t>
            </a:r>
          </a:p>
        </p:txBody>
      </p:sp>
      <p:sp>
        <p:nvSpPr>
          <p:cNvPr id="3" name="Slide Number Placeholder 2">
            <a:extLst>
              <a:ext uri="{FF2B5EF4-FFF2-40B4-BE49-F238E27FC236}">
                <a16:creationId xmlns:a16="http://schemas.microsoft.com/office/drawing/2014/main" id="{6542C438-5B26-4E29-8748-4979D425DD62}"/>
              </a:ext>
            </a:extLst>
          </p:cNvPr>
          <p:cNvSpPr>
            <a:spLocks noGrp="1"/>
          </p:cNvSpPr>
          <p:nvPr>
            <p:ph type="sldNum" sz="quarter" idx="4"/>
          </p:nvPr>
        </p:nvSpPr>
        <p:spPr/>
        <p:txBody>
          <a:bodyPr/>
          <a:lstStyle/>
          <a:p>
            <a:fld id="{8CE6B46B-DFAB-45F5-AC67-E85D925D7105}" type="slidenum">
              <a:rPr lang="en-US" smtClean="0"/>
              <a:t>7</a:t>
            </a:fld>
            <a:endParaRPr lang="en-US"/>
          </a:p>
        </p:txBody>
      </p:sp>
    </p:spTree>
    <p:extLst>
      <p:ext uri="{BB962C8B-B14F-4D97-AF65-F5344CB8AC3E}">
        <p14:creationId xmlns:p14="http://schemas.microsoft.com/office/powerpoint/2010/main" val="358886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1267-661E-4166-86F6-7291BE11B4C2}"/>
              </a:ext>
            </a:extLst>
          </p:cNvPr>
          <p:cNvSpPr>
            <a:spLocks noGrp="1"/>
          </p:cNvSpPr>
          <p:nvPr>
            <p:ph type="title"/>
          </p:nvPr>
        </p:nvSpPr>
        <p:spPr/>
        <p:txBody>
          <a:bodyPr/>
          <a:lstStyle/>
          <a:p>
            <a:pPr algn="ctr"/>
            <a:r>
              <a:rPr lang="en-US"/>
              <a:t>Concept Generation</a:t>
            </a:r>
          </a:p>
        </p:txBody>
      </p:sp>
      <p:sp>
        <p:nvSpPr>
          <p:cNvPr id="4" name="Content Placeholder 3">
            <a:extLst>
              <a:ext uri="{FF2B5EF4-FFF2-40B4-BE49-F238E27FC236}">
                <a16:creationId xmlns:a16="http://schemas.microsoft.com/office/drawing/2014/main" id="{086DC9CD-D2B9-41A2-9110-7DA093B73F71}"/>
              </a:ext>
            </a:extLst>
          </p:cNvPr>
          <p:cNvSpPr>
            <a:spLocks noGrp="1"/>
          </p:cNvSpPr>
          <p:nvPr>
            <p:ph sz="quarter" idx="11"/>
          </p:nvPr>
        </p:nvSpPr>
        <p:spPr/>
        <p:txBody>
          <a:bodyPr/>
          <a:lstStyle/>
          <a:p>
            <a:r>
              <a:rPr lang="en-US"/>
              <a:t>Nicholas Samuda</a:t>
            </a:r>
          </a:p>
          <a:p>
            <a:endParaRPr lang="en-US"/>
          </a:p>
        </p:txBody>
      </p:sp>
      <p:sp>
        <p:nvSpPr>
          <p:cNvPr id="5" name="Cloud 4">
            <a:extLst>
              <a:ext uri="{FF2B5EF4-FFF2-40B4-BE49-F238E27FC236}">
                <a16:creationId xmlns:a16="http://schemas.microsoft.com/office/drawing/2014/main" id="{E2FFED15-7821-41EE-9818-B4FD9C30A658}"/>
              </a:ext>
            </a:extLst>
          </p:cNvPr>
          <p:cNvSpPr/>
          <p:nvPr/>
        </p:nvSpPr>
        <p:spPr>
          <a:xfrm>
            <a:off x="4476427" y="2991173"/>
            <a:ext cx="3239146" cy="1534332"/>
          </a:xfrm>
          <a:prstGeom prst="cloud">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Ideas</a:t>
            </a:r>
          </a:p>
        </p:txBody>
      </p:sp>
      <p:sp>
        <p:nvSpPr>
          <p:cNvPr id="7" name="Rectangle: Rounded Corners 6">
            <a:extLst>
              <a:ext uri="{FF2B5EF4-FFF2-40B4-BE49-F238E27FC236}">
                <a16:creationId xmlns:a16="http://schemas.microsoft.com/office/drawing/2014/main" id="{FE2465AB-9A47-4C8E-A6C3-A76FC8E758BF}"/>
              </a:ext>
            </a:extLst>
          </p:cNvPr>
          <p:cNvSpPr/>
          <p:nvPr/>
        </p:nvSpPr>
        <p:spPr>
          <a:xfrm>
            <a:off x="906650" y="4409268"/>
            <a:ext cx="2712204" cy="751667"/>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08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Brainstorming</a:t>
            </a:r>
          </a:p>
        </p:txBody>
      </p:sp>
      <p:sp>
        <p:nvSpPr>
          <p:cNvPr id="8" name="Rectangle: Rounded Corners 7">
            <a:extLst>
              <a:ext uri="{FF2B5EF4-FFF2-40B4-BE49-F238E27FC236}">
                <a16:creationId xmlns:a16="http://schemas.microsoft.com/office/drawing/2014/main" id="{B5278B06-04CC-4A5A-B194-76DFF7C847F0}"/>
              </a:ext>
            </a:extLst>
          </p:cNvPr>
          <p:cNvSpPr/>
          <p:nvPr/>
        </p:nvSpPr>
        <p:spPr>
          <a:xfrm>
            <a:off x="8573148" y="4409268"/>
            <a:ext cx="2712204" cy="751667"/>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Biomimicry</a:t>
            </a:r>
          </a:p>
        </p:txBody>
      </p:sp>
      <p:sp>
        <p:nvSpPr>
          <p:cNvPr id="9" name="Rectangle: Rounded Corners 8">
            <a:extLst>
              <a:ext uri="{FF2B5EF4-FFF2-40B4-BE49-F238E27FC236}">
                <a16:creationId xmlns:a16="http://schemas.microsoft.com/office/drawing/2014/main" id="{73CBAFEB-E66A-4E5A-9CFC-4793FCD494B9}"/>
              </a:ext>
            </a:extLst>
          </p:cNvPr>
          <p:cNvSpPr/>
          <p:nvPr/>
        </p:nvSpPr>
        <p:spPr>
          <a:xfrm>
            <a:off x="4804475" y="1690688"/>
            <a:ext cx="2712204" cy="751667"/>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Morphological Chart</a:t>
            </a:r>
          </a:p>
        </p:txBody>
      </p:sp>
      <p:cxnSp>
        <p:nvCxnSpPr>
          <p:cNvPr id="11" name="Straight Arrow Connector 10">
            <a:extLst>
              <a:ext uri="{FF2B5EF4-FFF2-40B4-BE49-F238E27FC236}">
                <a16:creationId xmlns:a16="http://schemas.microsoft.com/office/drawing/2014/main" id="{279C0ABD-B569-4C6C-BB10-CF7F03603605}"/>
              </a:ext>
            </a:extLst>
          </p:cNvPr>
          <p:cNvCxnSpPr/>
          <p:nvPr/>
        </p:nvCxnSpPr>
        <p:spPr>
          <a:xfrm flipV="1">
            <a:off x="3742841" y="4169044"/>
            <a:ext cx="733586" cy="24022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FB7ED82-8BBB-422F-A224-9DE208F27966}"/>
              </a:ext>
            </a:extLst>
          </p:cNvPr>
          <p:cNvCxnSpPr>
            <a:cxnSpLocks/>
          </p:cNvCxnSpPr>
          <p:nvPr/>
        </p:nvCxnSpPr>
        <p:spPr>
          <a:xfrm flipH="1" flipV="1">
            <a:off x="7715573" y="4169044"/>
            <a:ext cx="733586" cy="24022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348A772-2B5D-448B-9D17-9756F4183C95}"/>
              </a:ext>
            </a:extLst>
          </p:cNvPr>
          <p:cNvCxnSpPr>
            <a:cxnSpLocks/>
          </p:cNvCxnSpPr>
          <p:nvPr/>
        </p:nvCxnSpPr>
        <p:spPr>
          <a:xfrm>
            <a:off x="6160577" y="2510726"/>
            <a:ext cx="0" cy="53975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3813846-3242-4E4F-98C9-A5FF5D64B74D}"/>
              </a:ext>
            </a:extLst>
          </p:cNvPr>
          <p:cNvSpPr>
            <a:spLocks noGrp="1"/>
          </p:cNvSpPr>
          <p:nvPr>
            <p:ph type="sldNum" sz="quarter" idx="4"/>
          </p:nvPr>
        </p:nvSpPr>
        <p:spPr/>
        <p:txBody>
          <a:bodyPr/>
          <a:lstStyle/>
          <a:p>
            <a:fld id="{8CE6B46B-DFAB-45F5-AC67-E85D925D7105}" type="slidenum">
              <a:rPr lang="en-US" smtClean="0"/>
              <a:t>8</a:t>
            </a:fld>
            <a:endParaRPr lang="en-US"/>
          </a:p>
        </p:txBody>
      </p:sp>
    </p:spTree>
    <p:extLst>
      <p:ext uri="{BB962C8B-B14F-4D97-AF65-F5344CB8AC3E}">
        <p14:creationId xmlns:p14="http://schemas.microsoft.com/office/powerpoint/2010/main" val="348327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ACAC-37EA-4BDC-9A99-B90F7EF70D81}"/>
              </a:ext>
            </a:extLst>
          </p:cNvPr>
          <p:cNvSpPr>
            <a:spLocks noGrp="1"/>
          </p:cNvSpPr>
          <p:nvPr>
            <p:ph type="title"/>
          </p:nvPr>
        </p:nvSpPr>
        <p:spPr/>
        <p:txBody>
          <a:bodyPr/>
          <a:lstStyle/>
          <a:p>
            <a:r>
              <a:rPr lang="en-US"/>
              <a:t>High Fidelity Concepts</a:t>
            </a:r>
          </a:p>
        </p:txBody>
      </p:sp>
      <p:sp>
        <p:nvSpPr>
          <p:cNvPr id="5" name="Content Placeholder 4">
            <a:extLst>
              <a:ext uri="{FF2B5EF4-FFF2-40B4-BE49-F238E27FC236}">
                <a16:creationId xmlns:a16="http://schemas.microsoft.com/office/drawing/2014/main" id="{AA556246-D321-472B-A304-8345FB2C8345}"/>
              </a:ext>
            </a:extLst>
          </p:cNvPr>
          <p:cNvSpPr>
            <a:spLocks noGrp="1"/>
          </p:cNvSpPr>
          <p:nvPr>
            <p:ph sz="quarter" idx="11"/>
          </p:nvPr>
        </p:nvSpPr>
        <p:spPr/>
        <p:txBody>
          <a:bodyPr/>
          <a:lstStyle/>
          <a:p>
            <a:r>
              <a:rPr lang="en-US"/>
              <a:t>Nicholas Samuda</a:t>
            </a:r>
          </a:p>
          <a:p>
            <a:endParaRPr lang="en-US"/>
          </a:p>
        </p:txBody>
      </p:sp>
      <p:sp>
        <p:nvSpPr>
          <p:cNvPr id="6" name="Rectangle: Rounded Corners 5">
            <a:extLst>
              <a:ext uri="{FF2B5EF4-FFF2-40B4-BE49-F238E27FC236}">
                <a16:creationId xmlns:a16="http://schemas.microsoft.com/office/drawing/2014/main" id="{56233BA2-9868-485C-9FB6-9CAB4B603F1C}"/>
              </a:ext>
            </a:extLst>
          </p:cNvPr>
          <p:cNvSpPr/>
          <p:nvPr/>
        </p:nvSpPr>
        <p:spPr>
          <a:xfrm>
            <a:off x="850769" y="2034832"/>
            <a:ext cx="2890434" cy="1526718"/>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Plasma Control with an Articulating Nose Cone</a:t>
            </a:r>
          </a:p>
        </p:txBody>
      </p:sp>
      <p:sp>
        <p:nvSpPr>
          <p:cNvPr id="11" name="Rectangle: Rounded Corners 10">
            <a:extLst>
              <a:ext uri="{FF2B5EF4-FFF2-40B4-BE49-F238E27FC236}">
                <a16:creationId xmlns:a16="http://schemas.microsoft.com/office/drawing/2014/main" id="{DF8B5109-E781-44C8-9D90-FE82D04E2A80}"/>
              </a:ext>
            </a:extLst>
          </p:cNvPr>
          <p:cNvSpPr/>
          <p:nvPr/>
        </p:nvSpPr>
        <p:spPr>
          <a:xfrm>
            <a:off x="4663352" y="2034832"/>
            <a:ext cx="2890434" cy="1526718"/>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Microjet Control with an Articulating Nose Cone</a:t>
            </a:r>
          </a:p>
        </p:txBody>
      </p:sp>
      <p:sp>
        <p:nvSpPr>
          <p:cNvPr id="12" name="Rectangle: Rounded Corners 11">
            <a:extLst>
              <a:ext uri="{FF2B5EF4-FFF2-40B4-BE49-F238E27FC236}">
                <a16:creationId xmlns:a16="http://schemas.microsoft.com/office/drawing/2014/main" id="{068B2CFD-EDEF-432F-9358-14C6DBEAD7C3}"/>
              </a:ext>
            </a:extLst>
          </p:cNvPr>
          <p:cNvSpPr/>
          <p:nvPr/>
        </p:nvSpPr>
        <p:spPr>
          <a:xfrm>
            <a:off x="8475935" y="2034832"/>
            <a:ext cx="2890434" cy="1526718"/>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chemeClr val="bg1"/>
                </a:solidFill>
              </a:rPr>
              <a:t>Sparkjets</a:t>
            </a:r>
            <a:r>
              <a:rPr lang="en-US" sz="2400">
                <a:solidFill>
                  <a:schemeClr val="bg1"/>
                </a:solidFill>
              </a:rPr>
              <a:t> with a Movable Internal Mass</a:t>
            </a:r>
          </a:p>
        </p:txBody>
      </p:sp>
      <p:pic>
        <p:nvPicPr>
          <p:cNvPr id="13" name="Picture 12" descr="Text, letter&#10;&#10;Description automatically generated">
            <a:extLst>
              <a:ext uri="{FF2B5EF4-FFF2-40B4-BE49-F238E27FC236}">
                <a16:creationId xmlns:a16="http://schemas.microsoft.com/office/drawing/2014/main" id="{4BDA6790-1A9C-4FEE-AEC9-4E7FE7D816F3}"/>
              </a:ext>
            </a:extLst>
          </p:cNvPr>
          <p:cNvPicPr>
            <a:picLocks noChangeAspect="1"/>
          </p:cNvPicPr>
          <p:nvPr/>
        </p:nvPicPr>
        <p:blipFill>
          <a:blip r:embed="rId2"/>
          <a:stretch>
            <a:fillRect/>
          </a:stretch>
        </p:blipFill>
        <p:spPr>
          <a:xfrm>
            <a:off x="943747" y="3828972"/>
            <a:ext cx="2704478" cy="1478685"/>
          </a:xfrm>
          <a:prstGeom prst="rect">
            <a:avLst/>
          </a:prstGeom>
        </p:spPr>
      </p:pic>
      <p:pic>
        <p:nvPicPr>
          <p:cNvPr id="14" name="Picture 13" descr="A picture containing screenshot, antenna&#10;&#10;Description automatically generated">
            <a:extLst>
              <a:ext uri="{FF2B5EF4-FFF2-40B4-BE49-F238E27FC236}">
                <a16:creationId xmlns:a16="http://schemas.microsoft.com/office/drawing/2014/main" id="{D899E71E-7771-4294-99C4-0BBCC3295599}"/>
              </a:ext>
            </a:extLst>
          </p:cNvPr>
          <p:cNvPicPr>
            <a:picLocks noChangeAspect="1"/>
          </p:cNvPicPr>
          <p:nvPr/>
        </p:nvPicPr>
        <p:blipFill>
          <a:blip r:embed="rId3"/>
          <a:stretch>
            <a:fillRect/>
          </a:stretch>
        </p:blipFill>
        <p:spPr>
          <a:xfrm>
            <a:off x="8270283" y="4256149"/>
            <a:ext cx="3301738" cy="624330"/>
          </a:xfrm>
          <a:prstGeom prst="rect">
            <a:avLst/>
          </a:prstGeom>
        </p:spPr>
      </p:pic>
      <p:pic>
        <p:nvPicPr>
          <p:cNvPr id="15" name="Picture 14" descr="Diagram&#10;&#10;Description automatically generated with medium confidence">
            <a:extLst>
              <a:ext uri="{FF2B5EF4-FFF2-40B4-BE49-F238E27FC236}">
                <a16:creationId xmlns:a16="http://schemas.microsoft.com/office/drawing/2014/main" id="{8F2C8CA5-95A9-45BE-A7E1-2D92CE7B8DF5}"/>
              </a:ext>
            </a:extLst>
          </p:cNvPr>
          <p:cNvPicPr>
            <a:picLocks noChangeAspect="1"/>
          </p:cNvPicPr>
          <p:nvPr/>
        </p:nvPicPr>
        <p:blipFill>
          <a:blip r:embed="rId4"/>
          <a:stretch>
            <a:fillRect/>
          </a:stretch>
        </p:blipFill>
        <p:spPr>
          <a:xfrm>
            <a:off x="4790501" y="3828972"/>
            <a:ext cx="2610998" cy="1626818"/>
          </a:xfrm>
          <a:prstGeom prst="rect">
            <a:avLst/>
          </a:prstGeom>
        </p:spPr>
      </p:pic>
      <p:sp>
        <p:nvSpPr>
          <p:cNvPr id="3" name="Slide Number Placeholder 2">
            <a:extLst>
              <a:ext uri="{FF2B5EF4-FFF2-40B4-BE49-F238E27FC236}">
                <a16:creationId xmlns:a16="http://schemas.microsoft.com/office/drawing/2014/main" id="{1BE40C56-95AE-4AFA-992D-27C4C772D3E0}"/>
              </a:ext>
            </a:extLst>
          </p:cNvPr>
          <p:cNvSpPr>
            <a:spLocks noGrp="1"/>
          </p:cNvSpPr>
          <p:nvPr>
            <p:ph type="sldNum" sz="quarter" idx="4"/>
          </p:nvPr>
        </p:nvSpPr>
        <p:spPr/>
        <p:txBody>
          <a:bodyPr/>
          <a:lstStyle/>
          <a:p>
            <a:fld id="{1504101C-439A-4B4A-8615-B63CB065D830}" type="slidenum">
              <a:rPr lang="en-US" smtClean="0"/>
              <a:t>9</a:t>
            </a:fld>
            <a:endParaRPr lang="en-US"/>
          </a:p>
        </p:txBody>
      </p:sp>
    </p:spTree>
    <p:extLst>
      <p:ext uri="{BB962C8B-B14F-4D97-AF65-F5344CB8AC3E}">
        <p14:creationId xmlns:p14="http://schemas.microsoft.com/office/powerpoint/2010/main" val="1702637534"/>
      </p:ext>
    </p:extLst>
  </p:cSld>
  <p:clrMapOvr>
    <a:masterClrMapping/>
  </p:clrMapOvr>
</p:sld>
</file>

<file path=ppt/theme/theme1.xml><?xml version="1.0" encoding="utf-8"?>
<a:theme xmlns:a="http://schemas.openxmlformats.org/drawingml/2006/main" name="Senior Design VDR">
  <a:themeElements>
    <a:clrScheme name="COE">
      <a:dk1>
        <a:sysClr val="windowText" lastClr="000000"/>
      </a:dk1>
      <a:lt1>
        <a:sysClr val="window" lastClr="FFFFFF"/>
      </a:lt1>
      <a:dk2>
        <a:srgbClr val="44546A"/>
      </a:dk2>
      <a:lt2>
        <a:srgbClr val="E7E6E6"/>
      </a:lt2>
      <a:accent1>
        <a:srgbClr val="A4D233"/>
      </a:accent1>
      <a:accent2>
        <a:srgbClr val="EE2737"/>
      </a:accent2>
      <a:accent3>
        <a:srgbClr val="00BBDC"/>
      </a:accent3>
      <a:accent4>
        <a:srgbClr val="00CFB4"/>
      </a:accent4>
      <a:accent5>
        <a:srgbClr val="236192"/>
      </a:accent5>
      <a:accent6>
        <a:srgbClr val="B7B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nior Design VDR" id="{99D5E617-AD2B-4A9A-9412-9A134B8D68F2}" vid="{1BEB6FEC-928F-4DC7-B889-F77494ED774A}"/>
    </a:ext>
  </a:extLst>
</a:theme>
</file>

<file path=ppt/theme/theme2.xml><?xml version="1.0" encoding="utf-8"?>
<a:theme xmlns:a="http://schemas.openxmlformats.org/drawingml/2006/main" name="EML 4551-2 2019 Widescreen 190128">
  <a:themeElements>
    <a:clrScheme name="COE">
      <a:dk1>
        <a:sysClr val="windowText" lastClr="000000"/>
      </a:dk1>
      <a:lt1>
        <a:sysClr val="window" lastClr="FFFFFF"/>
      </a:lt1>
      <a:dk2>
        <a:srgbClr val="44546A"/>
      </a:dk2>
      <a:lt2>
        <a:srgbClr val="E7E6E6"/>
      </a:lt2>
      <a:accent1>
        <a:srgbClr val="A4D233"/>
      </a:accent1>
      <a:accent2>
        <a:srgbClr val="EE2737"/>
      </a:accent2>
      <a:accent3>
        <a:srgbClr val="00BBDC"/>
      </a:accent3>
      <a:accent4>
        <a:srgbClr val="00CFB4"/>
      </a:accent4>
      <a:accent5>
        <a:srgbClr val="236192"/>
      </a:accent5>
      <a:accent6>
        <a:srgbClr val="B7B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800C6F2-6CBB-4FA9-AE46-F6384ACC9494}" vid="{E51F88B6-1262-4139-977A-1320F2C4EE1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2659C8E6AA414E894E006C182B9E04" ma:contentTypeVersion="4" ma:contentTypeDescription="Create a new document." ma:contentTypeScope="" ma:versionID="156d5a69bd389d24f7ee74e50ac1d5f0">
  <xsd:schema xmlns:xsd="http://www.w3.org/2001/XMLSchema" xmlns:xs="http://www.w3.org/2001/XMLSchema" xmlns:p="http://schemas.microsoft.com/office/2006/metadata/properties" xmlns:ns2="72265db4-2fc8-4c24-a900-0834eac1ebd3" targetNamespace="http://schemas.microsoft.com/office/2006/metadata/properties" ma:root="true" ma:fieldsID="1b41f0dc289cdf78f35ed8b496fef487" ns2:_="">
    <xsd:import namespace="72265db4-2fc8-4c24-a900-0834eac1eb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265db4-2fc8-4c24-a900-0834eac1e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F439A3-4FF2-4842-9928-D7763B21BF5A}">
  <ds:schemaRefs>
    <ds:schemaRef ds:uri="72265db4-2fc8-4c24-a900-0834eac1eb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C8E783-0B35-482E-A28F-C95578317678}">
  <ds:schemaRefs>
    <ds:schemaRef ds:uri="http://schemas.microsoft.com/sharepoint/v3/contenttype/forms"/>
  </ds:schemaRefs>
</ds:datastoreItem>
</file>

<file path=customXml/itemProps3.xml><?xml version="1.0" encoding="utf-8"?>
<ds:datastoreItem xmlns:ds="http://schemas.openxmlformats.org/officeDocument/2006/customXml" ds:itemID="{5273265B-1B50-4755-A030-23019AAE4D42}">
  <ds:schemaRefs>
    <ds:schemaRef ds:uri="72265db4-2fc8-4c24-a900-0834eac1eb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Senior Design VDR</Template>
  <TotalTime>0</TotalTime>
  <Words>1897</Words>
  <Application>Microsoft Office PowerPoint</Application>
  <PresentationFormat>Widescreen</PresentationFormat>
  <Paragraphs>395</Paragraphs>
  <Slides>45</Slides>
  <Notes>12</Notes>
  <HiddenSlides>25</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Calibri</vt:lpstr>
      <vt:lpstr>Cambria Math</vt:lpstr>
      <vt:lpstr>Helvetica</vt:lpstr>
      <vt:lpstr>Helvetica Neue</vt:lpstr>
      <vt:lpstr>Source Sans Pro Black</vt:lpstr>
      <vt:lpstr>Times New Roman</vt:lpstr>
      <vt:lpstr>Senior Design VDR</vt:lpstr>
      <vt:lpstr>EML 4551-2 2019 Widescreen 190128</vt:lpstr>
      <vt:lpstr>PowerPoint Presentation</vt:lpstr>
      <vt:lpstr>Team 504 Introductions</vt:lpstr>
      <vt:lpstr>Sponsor and Advisor</vt:lpstr>
      <vt:lpstr>Project Objective</vt:lpstr>
      <vt:lpstr>Customer Needs</vt:lpstr>
      <vt:lpstr>Functional Decomposition</vt:lpstr>
      <vt:lpstr>Critical Targets and Metrics</vt:lpstr>
      <vt:lpstr>Concept Generation</vt:lpstr>
      <vt:lpstr>High Fidelity Concepts</vt:lpstr>
      <vt:lpstr>Concept Selection</vt:lpstr>
      <vt:lpstr>Our Progress</vt:lpstr>
      <vt:lpstr>Project Update</vt:lpstr>
      <vt:lpstr>Critical Changes</vt:lpstr>
      <vt:lpstr>Updated Project Scope</vt:lpstr>
      <vt:lpstr>Updated Functions</vt:lpstr>
      <vt:lpstr>Updated Functional Decomposition</vt:lpstr>
      <vt:lpstr>Updated Critical Targets and Metrics</vt:lpstr>
      <vt:lpstr>New Concept Generation</vt:lpstr>
      <vt:lpstr>Future Work</vt:lpstr>
      <vt:lpstr>PowerPoint Presentation</vt:lpstr>
      <vt:lpstr>Medium Fidelity</vt:lpstr>
      <vt:lpstr>House of Quality</vt:lpstr>
      <vt:lpstr>Pugh Chart</vt:lpstr>
      <vt:lpstr>AHP and Design Alternatives</vt:lpstr>
      <vt:lpstr>Final Rating Comparison</vt:lpstr>
      <vt:lpstr>Final Selection</vt:lpstr>
      <vt:lpstr>Project Description and Key Goals</vt:lpstr>
      <vt:lpstr>Market</vt:lpstr>
      <vt:lpstr>Assumptions</vt:lpstr>
      <vt:lpstr>Stakeholders</vt:lpstr>
      <vt:lpstr>Customer Needs</vt:lpstr>
      <vt:lpstr>Customer Needs</vt:lpstr>
      <vt:lpstr>Customer Needs</vt:lpstr>
      <vt:lpstr>Functional Decomposition</vt:lpstr>
      <vt:lpstr>Functional Decomposition</vt:lpstr>
      <vt:lpstr>Functional Decomposition</vt:lpstr>
      <vt:lpstr>Functional Decomposition</vt:lpstr>
      <vt:lpstr>Color Palette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Noah Moffeit</dc:creator>
  <cp:lastModifiedBy>Robert Smith</cp:lastModifiedBy>
  <cp:revision>2</cp:revision>
  <dcterms:created xsi:type="dcterms:W3CDTF">2021-10-29T17:48:30Z</dcterms:created>
  <dcterms:modified xsi:type="dcterms:W3CDTF">2022-02-25T17:59:24Z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0x0101009E2659C8E6AA414E894E006C182B9E04</vt:lpwstr>
  </property>
</Properties>
</file>